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0" r:id="rId4"/>
    <p:sldMasterId id="2147483750" r:id="rId5"/>
    <p:sldMasterId id="2147483738" r:id="rId6"/>
    <p:sldMasterId id="2147483680" r:id="rId7"/>
    <p:sldMasterId id="2147483776" r:id="rId8"/>
  </p:sldMasterIdLst>
  <p:notesMasterIdLst>
    <p:notesMasterId r:id="rId29"/>
  </p:notesMasterIdLst>
  <p:handoutMasterIdLst>
    <p:handoutMasterId r:id="rId30"/>
  </p:handoutMasterIdLst>
  <p:sldIdLst>
    <p:sldId id="313" r:id="rId9"/>
    <p:sldId id="330" r:id="rId10"/>
    <p:sldId id="333" r:id="rId11"/>
    <p:sldId id="303" r:id="rId12"/>
    <p:sldId id="340" r:id="rId13"/>
    <p:sldId id="339" r:id="rId14"/>
    <p:sldId id="334" r:id="rId15"/>
    <p:sldId id="335" r:id="rId16"/>
    <p:sldId id="332" r:id="rId17"/>
    <p:sldId id="289" r:id="rId18"/>
    <p:sldId id="299" r:id="rId19"/>
    <p:sldId id="328" r:id="rId20"/>
    <p:sldId id="320" r:id="rId21"/>
    <p:sldId id="314" r:id="rId22"/>
    <p:sldId id="300" r:id="rId23"/>
    <p:sldId id="312" r:id="rId24"/>
    <p:sldId id="337" r:id="rId25"/>
    <p:sldId id="323" r:id="rId26"/>
    <p:sldId id="324" r:id="rId27"/>
    <p:sldId id="338" r:id="rId28"/>
  </p:sldIdLst>
  <p:sldSz cx="9144000" cy="6858000" type="screen4x3"/>
  <p:notesSz cx="6799263" cy="9929813"/>
  <p:defaultTextStyle>
    <a:defPPr>
      <a:defRPr lang="sv-SE"/>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BB8"/>
    <a:srgbClr val="ED0000"/>
    <a:srgbClr val="E1E3CF"/>
    <a:srgbClr val="E7E7D9"/>
    <a:srgbClr val="EEEEE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1A97ECD-8CD1-41A1-9264-0F33F1A5751C}" v="6" dt="2025-08-20T05:24:53.308"/>
  </p1510:revLst>
</p1510:revInfo>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3447" autoAdjust="0"/>
  </p:normalViewPr>
  <p:slideViewPr>
    <p:cSldViewPr snapToGrid="0">
      <p:cViewPr varScale="1">
        <p:scale>
          <a:sx n="82" d="100"/>
          <a:sy n="82" d="100"/>
        </p:scale>
        <p:origin x="1474" y="72"/>
      </p:cViewPr>
      <p:guideLst>
        <p:guide orient="horz" pos="2160"/>
        <p:guide pos="2880"/>
      </p:guideLst>
    </p:cSldViewPr>
  </p:slideViewPr>
  <p:outlineViewPr>
    <p:cViewPr>
      <p:scale>
        <a:sx n="33" d="100"/>
        <a:sy n="33" d="100"/>
      </p:scale>
      <p:origin x="0" y="-8168"/>
    </p:cViewPr>
  </p:outlineViewPr>
  <p:notesTextViewPr>
    <p:cViewPr>
      <p:scale>
        <a:sx n="1" d="1"/>
        <a:sy n="1" d="1"/>
      </p:scale>
      <p:origin x="0" y="0"/>
    </p:cViewPr>
  </p:notesTextViewPr>
  <p:sorterViewPr>
    <p:cViewPr>
      <p:scale>
        <a:sx n="100" d="100"/>
        <a:sy n="100" d="100"/>
      </p:scale>
      <p:origin x="0" y="-290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customXml" Target="../customXml/item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microsoft.com/office/2015/10/relationships/revisionInfo" Target="revisionInfo.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handoutMaster" Target="handoutMasters/handoutMaster1.xml"/><Relationship Id="rId35" Type="http://schemas.microsoft.com/office/2016/11/relationships/changesInfo" Target="changesInfos/changesInfo1.xml"/><Relationship Id="rId8" Type="http://schemas.openxmlformats.org/officeDocument/2006/relationships/slideMaster" Target="slideMasters/slideMaster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kael Byström" userId="4bfbbafd-bcd0-46c0-92e1-168fbd2f6c60" providerId="ADAL" clId="{D1A97ECD-8CD1-41A1-9264-0F33F1A5751C}"/>
    <pc:docChg chg="modSld modNotesMaster modHandout">
      <pc:chgData name="Mikael Byström" userId="4bfbbafd-bcd0-46c0-92e1-168fbd2f6c60" providerId="ADAL" clId="{D1A97ECD-8CD1-41A1-9264-0F33F1A5751C}" dt="2025-08-20T05:24:53.308" v="255"/>
      <pc:docMkLst>
        <pc:docMk/>
      </pc:docMkLst>
      <pc:sldChg chg="modSp mod">
        <pc:chgData name="Mikael Byström" userId="4bfbbafd-bcd0-46c0-92e1-168fbd2f6c60" providerId="ADAL" clId="{D1A97ECD-8CD1-41A1-9264-0F33F1A5751C}" dt="2025-08-19T08:39:57.500" v="7" actId="20577"/>
        <pc:sldMkLst>
          <pc:docMk/>
          <pc:sldMk cId="2424147821" sldId="330"/>
        </pc:sldMkLst>
        <pc:spChg chg="mod">
          <ac:chgData name="Mikael Byström" userId="4bfbbafd-bcd0-46c0-92e1-168fbd2f6c60" providerId="ADAL" clId="{D1A97ECD-8CD1-41A1-9264-0F33F1A5751C}" dt="2025-08-19T08:39:57.500" v="7" actId="20577"/>
          <ac:spMkLst>
            <pc:docMk/>
            <pc:sldMk cId="2424147821" sldId="330"/>
            <ac:spMk id="5" creationId="{860AB4A8-4467-6148-A1F3-1B0CE6810D3F}"/>
          </ac:spMkLst>
        </pc:spChg>
      </pc:sldChg>
      <pc:sldChg chg="modSp mod">
        <pc:chgData name="Mikael Byström" userId="4bfbbafd-bcd0-46c0-92e1-168fbd2f6c60" providerId="ADAL" clId="{D1A97ECD-8CD1-41A1-9264-0F33F1A5751C}" dt="2025-08-19T08:40:42.525" v="17" actId="20577"/>
        <pc:sldMkLst>
          <pc:docMk/>
          <pc:sldMk cId="4029666550" sldId="333"/>
        </pc:sldMkLst>
        <pc:spChg chg="mod">
          <ac:chgData name="Mikael Byström" userId="4bfbbafd-bcd0-46c0-92e1-168fbd2f6c60" providerId="ADAL" clId="{D1A97ECD-8CD1-41A1-9264-0F33F1A5751C}" dt="2025-08-19T08:40:42.525" v="17" actId="20577"/>
          <ac:spMkLst>
            <pc:docMk/>
            <pc:sldMk cId="4029666550" sldId="333"/>
            <ac:spMk id="5" creationId="{FAC4284C-6A0C-185A-6088-CF556F6685AD}"/>
          </ac:spMkLst>
        </pc:spChg>
      </pc:sldChg>
      <pc:sldChg chg="modSp mod">
        <pc:chgData name="Mikael Byström" userId="4bfbbafd-bcd0-46c0-92e1-168fbd2f6c60" providerId="ADAL" clId="{D1A97ECD-8CD1-41A1-9264-0F33F1A5751C}" dt="2025-08-19T08:49:14.932" v="161" actId="20578"/>
        <pc:sldMkLst>
          <pc:docMk/>
          <pc:sldMk cId="648046323" sldId="335"/>
        </pc:sldMkLst>
        <pc:spChg chg="mod">
          <ac:chgData name="Mikael Byström" userId="4bfbbafd-bcd0-46c0-92e1-168fbd2f6c60" providerId="ADAL" clId="{D1A97ECD-8CD1-41A1-9264-0F33F1A5751C}" dt="2025-08-19T08:49:14.932" v="161" actId="20578"/>
          <ac:spMkLst>
            <pc:docMk/>
            <pc:sldMk cId="648046323" sldId="335"/>
            <ac:spMk id="5" creationId="{A113A7BD-CCCC-92BF-76EC-3798861D69BB}"/>
          </ac:spMkLst>
        </pc:spChg>
      </pc:sldChg>
      <pc:sldChg chg="modSp mod">
        <pc:chgData name="Mikael Byström" userId="4bfbbafd-bcd0-46c0-92e1-168fbd2f6c60" providerId="ADAL" clId="{D1A97ECD-8CD1-41A1-9264-0F33F1A5751C}" dt="2025-08-19T09:11:29.060" v="253" actId="20577"/>
        <pc:sldMkLst>
          <pc:docMk/>
          <pc:sldMk cId="2414550470" sldId="339"/>
        </pc:sldMkLst>
        <pc:spChg chg="mod">
          <ac:chgData name="Mikael Byström" userId="4bfbbafd-bcd0-46c0-92e1-168fbd2f6c60" providerId="ADAL" clId="{D1A97ECD-8CD1-41A1-9264-0F33F1A5751C}" dt="2025-08-19T09:11:29.060" v="253" actId="20577"/>
          <ac:spMkLst>
            <pc:docMk/>
            <pc:sldMk cId="2414550470" sldId="339"/>
            <ac:spMk id="5" creationId="{D345A9AB-B79F-D894-835C-71F5EE6CA500}"/>
          </ac:spMkLst>
        </pc:spChg>
      </pc:sldChg>
      <pc:sldChg chg="modSp mod">
        <pc:chgData name="Mikael Byström" userId="4bfbbafd-bcd0-46c0-92e1-168fbd2f6c60" providerId="ADAL" clId="{D1A97ECD-8CD1-41A1-9264-0F33F1A5751C}" dt="2025-08-19T08:44:46.301" v="35" actId="20577"/>
        <pc:sldMkLst>
          <pc:docMk/>
          <pc:sldMk cId="2882102836" sldId="340"/>
        </pc:sldMkLst>
        <pc:spChg chg="mod">
          <ac:chgData name="Mikael Byström" userId="4bfbbafd-bcd0-46c0-92e1-168fbd2f6c60" providerId="ADAL" clId="{D1A97ECD-8CD1-41A1-9264-0F33F1A5751C}" dt="2025-08-19T08:44:46.301" v="35" actId="20577"/>
          <ac:spMkLst>
            <pc:docMk/>
            <pc:sldMk cId="2882102836" sldId="340"/>
            <ac:spMk id="5" creationId="{FF40FCD2-3416-2A21-8ADA-14083ABE8D97}"/>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5813" cy="497051"/>
          </a:xfrm>
          <a:prstGeom prst="rect">
            <a:avLst/>
          </a:prstGeom>
        </p:spPr>
        <p:txBody>
          <a:bodyPr vert="horz" lIns="95587" tIns="47793" rIns="95587" bIns="47793" rtlCol="0"/>
          <a:lstStyle>
            <a:lvl1pPr algn="l" fontAlgn="auto">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sz="quarter" idx="1"/>
          </p:nvPr>
        </p:nvSpPr>
        <p:spPr>
          <a:xfrm>
            <a:off x="3851848" y="1"/>
            <a:ext cx="2945813" cy="497051"/>
          </a:xfrm>
          <a:prstGeom prst="rect">
            <a:avLst/>
          </a:prstGeom>
        </p:spPr>
        <p:txBody>
          <a:bodyPr vert="horz" lIns="95587" tIns="47793" rIns="95587" bIns="47793" rtlCol="0"/>
          <a:lstStyle>
            <a:lvl1pPr algn="r" fontAlgn="auto">
              <a:spcBef>
                <a:spcPts val="0"/>
              </a:spcBef>
              <a:spcAft>
                <a:spcPts val="0"/>
              </a:spcAft>
              <a:defRPr sz="1200">
                <a:latin typeface="+mn-lt"/>
              </a:defRPr>
            </a:lvl1pPr>
          </a:lstStyle>
          <a:p>
            <a:pPr>
              <a:defRPr/>
            </a:pPr>
            <a:fld id="{0D526DB1-528E-42CF-92A9-1111F701F9C5}" type="datetimeFigureOut">
              <a:rPr lang="sv-SE"/>
              <a:pPr>
                <a:defRPr/>
              </a:pPr>
              <a:t>2025-08-20</a:t>
            </a:fld>
            <a:endParaRPr lang="sv-SE"/>
          </a:p>
        </p:txBody>
      </p:sp>
      <p:sp>
        <p:nvSpPr>
          <p:cNvPr id="4" name="Platshållare för sidfot 3"/>
          <p:cNvSpPr>
            <a:spLocks noGrp="1"/>
          </p:cNvSpPr>
          <p:nvPr>
            <p:ph type="ftr" sz="quarter" idx="2"/>
          </p:nvPr>
        </p:nvSpPr>
        <p:spPr>
          <a:xfrm>
            <a:off x="1" y="9431165"/>
            <a:ext cx="2945813" cy="497050"/>
          </a:xfrm>
          <a:prstGeom prst="rect">
            <a:avLst/>
          </a:prstGeom>
        </p:spPr>
        <p:txBody>
          <a:bodyPr vert="horz" lIns="95587" tIns="47793" rIns="95587" bIns="47793" rtlCol="0" anchor="b"/>
          <a:lstStyle>
            <a:lvl1pPr algn="l" fontAlgn="auto">
              <a:spcBef>
                <a:spcPts val="0"/>
              </a:spcBef>
              <a:spcAft>
                <a:spcPts val="0"/>
              </a:spcAft>
              <a:defRPr sz="1200">
                <a:latin typeface="+mn-lt"/>
              </a:defRPr>
            </a:lvl1pPr>
          </a:lstStyle>
          <a:p>
            <a:pPr>
              <a:defRPr/>
            </a:pPr>
            <a:endParaRPr lang="sv-SE"/>
          </a:p>
        </p:txBody>
      </p:sp>
      <p:sp>
        <p:nvSpPr>
          <p:cNvPr id="5" name="Platshållare för bildnummer 4"/>
          <p:cNvSpPr>
            <a:spLocks noGrp="1"/>
          </p:cNvSpPr>
          <p:nvPr>
            <p:ph type="sldNum" sz="quarter" idx="3"/>
          </p:nvPr>
        </p:nvSpPr>
        <p:spPr>
          <a:xfrm>
            <a:off x="3851848" y="9431165"/>
            <a:ext cx="2945813" cy="497050"/>
          </a:xfrm>
          <a:prstGeom prst="rect">
            <a:avLst/>
          </a:prstGeom>
        </p:spPr>
        <p:txBody>
          <a:bodyPr vert="horz" lIns="95587" tIns="47793" rIns="95587" bIns="47793" rtlCol="0" anchor="b"/>
          <a:lstStyle>
            <a:lvl1pPr algn="r" fontAlgn="auto">
              <a:spcBef>
                <a:spcPts val="0"/>
              </a:spcBef>
              <a:spcAft>
                <a:spcPts val="0"/>
              </a:spcAft>
              <a:defRPr sz="1200">
                <a:latin typeface="+mn-lt"/>
              </a:defRPr>
            </a:lvl1pPr>
          </a:lstStyle>
          <a:p>
            <a:pPr>
              <a:defRPr/>
            </a:pPr>
            <a:fld id="{FD3E4DA2-2A44-443A-8802-8F5DB4151601}" type="slidenum">
              <a:rPr lang="sv-SE"/>
              <a:pPr>
                <a:defRPr/>
              </a:pPr>
              <a:t>‹#›</a:t>
            </a:fld>
            <a:endParaRPr lang="sv-SE"/>
          </a:p>
        </p:txBody>
      </p:sp>
    </p:spTree>
    <p:extLst>
      <p:ext uri="{BB962C8B-B14F-4D97-AF65-F5344CB8AC3E}">
        <p14:creationId xmlns:p14="http://schemas.microsoft.com/office/powerpoint/2010/main" val="4102960603"/>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5813" cy="497051"/>
          </a:xfrm>
          <a:prstGeom prst="rect">
            <a:avLst/>
          </a:prstGeom>
        </p:spPr>
        <p:txBody>
          <a:bodyPr vert="horz" lIns="95587" tIns="47793" rIns="95587" bIns="47793" rtlCol="0"/>
          <a:lstStyle>
            <a:lvl1pPr algn="l" fontAlgn="auto">
              <a:spcBef>
                <a:spcPts val="0"/>
              </a:spcBef>
              <a:spcAft>
                <a:spcPts val="0"/>
              </a:spcAft>
              <a:defRPr sz="1200">
                <a:latin typeface="+mn-lt"/>
              </a:defRPr>
            </a:lvl1pPr>
          </a:lstStyle>
          <a:p>
            <a:pPr>
              <a:defRPr/>
            </a:pPr>
            <a:endParaRPr lang="sv-SE"/>
          </a:p>
        </p:txBody>
      </p:sp>
      <p:sp>
        <p:nvSpPr>
          <p:cNvPr id="3" name="Platshållare för datum 2"/>
          <p:cNvSpPr>
            <a:spLocks noGrp="1"/>
          </p:cNvSpPr>
          <p:nvPr>
            <p:ph type="dt" idx="1"/>
          </p:nvPr>
        </p:nvSpPr>
        <p:spPr>
          <a:xfrm>
            <a:off x="3851848" y="1"/>
            <a:ext cx="2945813" cy="497051"/>
          </a:xfrm>
          <a:prstGeom prst="rect">
            <a:avLst/>
          </a:prstGeom>
        </p:spPr>
        <p:txBody>
          <a:bodyPr vert="horz" lIns="95587" tIns="47793" rIns="95587" bIns="47793" rtlCol="0"/>
          <a:lstStyle>
            <a:lvl1pPr algn="r" fontAlgn="auto">
              <a:spcBef>
                <a:spcPts val="0"/>
              </a:spcBef>
              <a:spcAft>
                <a:spcPts val="0"/>
              </a:spcAft>
              <a:defRPr sz="1200">
                <a:latin typeface="+mn-lt"/>
              </a:defRPr>
            </a:lvl1pPr>
          </a:lstStyle>
          <a:p>
            <a:pPr>
              <a:defRPr/>
            </a:pPr>
            <a:fld id="{E82C4753-3FFF-4F5A-8BFB-08CED22A1E03}" type="datetimeFigureOut">
              <a:rPr lang="sv-SE"/>
              <a:pPr>
                <a:defRPr/>
              </a:pPr>
              <a:t>2025-08-20</a:t>
            </a:fld>
            <a:endParaRPr lang="sv-SE"/>
          </a:p>
        </p:txBody>
      </p:sp>
      <p:sp>
        <p:nvSpPr>
          <p:cNvPr id="4" name="Platshållare för bildobjekt 3"/>
          <p:cNvSpPr>
            <a:spLocks noGrp="1" noRot="1" noChangeAspect="1"/>
          </p:cNvSpPr>
          <p:nvPr>
            <p:ph type="sldImg" idx="2"/>
          </p:nvPr>
        </p:nvSpPr>
        <p:spPr>
          <a:xfrm>
            <a:off x="915988" y="744538"/>
            <a:ext cx="4967287" cy="3725862"/>
          </a:xfrm>
          <a:prstGeom prst="rect">
            <a:avLst/>
          </a:prstGeom>
          <a:noFill/>
          <a:ln w="12700">
            <a:solidFill>
              <a:prstClr val="black"/>
            </a:solidFill>
          </a:ln>
        </p:spPr>
        <p:txBody>
          <a:bodyPr vert="horz" lIns="95587" tIns="47793" rIns="95587" bIns="47793" rtlCol="0" anchor="ctr"/>
          <a:lstStyle/>
          <a:p>
            <a:pPr lvl="0"/>
            <a:endParaRPr lang="sv-SE" noProof="0"/>
          </a:p>
        </p:txBody>
      </p:sp>
      <p:sp>
        <p:nvSpPr>
          <p:cNvPr id="5" name="Platshållare för anteckningar 4"/>
          <p:cNvSpPr>
            <a:spLocks noGrp="1"/>
          </p:cNvSpPr>
          <p:nvPr>
            <p:ph type="body" sz="quarter" idx="3"/>
          </p:nvPr>
        </p:nvSpPr>
        <p:spPr>
          <a:xfrm>
            <a:off x="679927" y="4716382"/>
            <a:ext cx="5439410" cy="4468655"/>
          </a:xfrm>
          <a:prstGeom prst="rect">
            <a:avLst/>
          </a:prstGeom>
        </p:spPr>
        <p:txBody>
          <a:bodyPr vert="horz" lIns="95587" tIns="47793" rIns="95587" bIns="47793"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p:cNvSpPr>
            <a:spLocks noGrp="1"/>
          </p:cNvSpPr>
          <p:nvPr>
            <p:ph type="ftr" sz="quarter" idx="4"/>
          </p:nvPr>
        </p:nvSpPr>
        <p:spPr>
          <a:xfrm>
            <a:off x="1" y="9431165"/>
            <a:ext cx="2945813" cy="497050"/>
          </a:xfrm>
          <a:prstGeom prst="rect">
            <a:avLst/>
          </a:prstGeom>
        </p:spPr>
        <p:txBody>
          <a:bodyPr vert="horz" lIns="95587" tIns="47793" rIns="95587" bIns="47793" rtlCol="0" anchor="b"/>
          <a:lstStyle>
            <a:lvl1pPr algn="l" fontAlgn="auto">
              <a:spcBef>
                <a:spcPts val="0"/>
              </a:spcBef>
              <a:spcAft>
                <a:spcPts val="0"/>
              </a:spcAft>
              <a:defRPr sz="1200">
                <a:latin typeface="+mn-lt"/>
              </a:defRPr>
            </a:lvl1pPr>
          </a:lstStyle>
          <a:p>
            <a:pPr>
              <a:defRPr/>
            </a:pPr>
            <a:endParaRPr lang="sv-SE"/>
          </a:p>
        </p:txBody>
      </p:sp>
      <p:sp>
        <p:nvSpPr>
          <p:cNvPr id="7" name="Platshållare för bildnummer 6"/>
          <p:cNvSpPr>
            <a:spLocks noGrp="1"/>
          </p:cNvSpPr>
          <p:nvPr>
            <p:ph type="sldNum" sz="quarter" idx="5"/>
          </p:nvPr>
        </p:nvSpPr>
        <p:spPr>
          <a:xfrm>
            <a:off x="3851848" y="9431165"/>
            <a:ext cx="2945813" cy="497050"/>
          </a:xfrm>
          <a:prstGeom prst="rect">
            <a:avLst/>
          </a:prstGeom>
        </p:spPr>
        <p:txBody>
          <a:bodyPr vert="horz" lIns="95587" tIns="47793" rIns="95587" bIns="47793" rtlCol="0" anchor="b"/>
          <a:lstStyle>
            <a:lvl1pPr algn="r" fontAlgn="auto">
              <a:spcBef>
                <a:spcPts val="0"/>
              </a:spcBef>
              <a:spcAft>
                <a:spcPts val="0"/>
              </a:spcAft>
              <a:defRPr sz="1200">
                <a:latin typeface="+mn-lt"/>
              </a:defRPr>
            </a:lvl1pPr>
          </a:lstStyle>
          <a:p>
            <a:pPr>
              <a:defRPr/>
            </a:pPr>
            <a:fld id="{D61D1240-4A61-45BF-86F1-8EA1BB9D3094}" type="slidenum">
              <a:rPr lang="sv-SE"/>
              <a:pPr>
                <a:defRPr/>
              </a:pPr>
              <a:t>‹#›</a:t>
            </a:fld>
            <a:endParaRPr lang="sv-SE"/>
          </a:p>
        </p:txBody>
      </p:sp>
    </p:spTree>
    <p:extLst>
      <p:ext uri="{BB962C8B-B14F-4D97-AF65-F5344CB8AC3E}">
        <p14:creationId xmlns:p14="http://schemas.microsoft.com/office/powerpoint/2010/main" val="56230503"/>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674ACA-268B-8853-47C8-8550FFF744F4}"/>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A7C14551-326A-28D2-54FA-41A26792AB9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1E443D4D-F4A7-85F4-0E0B-747CE504B883}"/>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DD0767C0-9200-0A66-9FC6-0627930E8896}"/>
              </a:ext>
            </a:extLst>
          </p:cNvPr>
          <p:cNvSpPr>
            <a:spLocks noGrp="1"/>
          </p:cNvSpPr>
          <p:nvPr>
            <p:ph type="dt" idx="10"/>
          </p:nvPr>
        </p:nvSpPr>
        <p:spPr/>
        <p:txBody>
          <a:bodyPr/>
          <a:lstStyle/>
          <a:p>
            <a:pPr>
              <a:defRPr/>
            </a:pPr>
            <a:fld id="{6B7393EC-5108-42B1-AF90-599A258B3983}" type="datetime1">
              <a:rPr lang="sv-SE" smtClean="0"/>
              <a:t>2025-08-20</a:t>
            </a:fld>
            <a:endParaRPr lang="sv-SE"/>
          </a:p>
        </p:txBody>
      </p:sp>
      <p:sp>
        <p:nvSpPr>
          <p:cNvPr id="5" name="Platshållare för bildnummer 4">
            <a:extLst>
              <a:ext uri="{FF2B5EF4-FFF2-40B4-BE49-F238E27FC236}">
                <a16:creationId xmlns:a16="http://schemas.microsoft.com/office/drawing/2014/main" id="{E9DFBA5A-0181-40E0-2180-9BE8DC9F8FFF}"/>
              </a:ext>
            </a:extLst>
          </p:cNvPr>
          <p:cNvSpPr>
            <a:spLocks noGrp="1"/>
          </p:cNvSpPr>
          <p:nvPr>
            <p:ph type="sldNum" sz="quarter" idx="11"/>
          </p:nvPr>
        </p:nvSpPr>
        <p:spPr/>
        <p:txBody>
          <a:bodyPr/>
          <a:lstStyle/>
          <a:p>
            <a:pPr>
              <a:defRPr/>
            </a:pPr>
            <a:fld id="{D61D1240-4A61-45BF-86F1-8EA1BB9D3094}" type="slidenum">
              <a:rPr lang="sv-SE" smtClean="0"/>
              <a:pPr>
                <a:defRPr/>
              </a:pPr>
              <a:t>1</a:t>
            </a:fld>
            <a:endParaRPr lang="sv-SE"/>
          </a:p>
        </p:txBody>
      </p:sp>
    </p:spTree>
    <p:extLst>
      <p:ext uri="{BB962C8B-B14F-4D97-AF65-F5344CB8AC3E}">
        <p14:creationId xmlns:p14="http://schemas.microsoft.com/office/powerpoint/2010/main" val="23104768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pPr>
              <a:defRPr/>
            </a:pPr>
            <a:fld id="{3E92DF5A-E52C-4372-BED6-242BB9E221B8}" type="datetime1">
              <a:rPr lang="sv-SE" smtClean="0"/>
              <a:t>2025-08-20</a:t>
            </a:fld>
            <a:endParaRPr lang="sv-SE"/>
          </a:p>
        </p:txBody>
      </p:sp>
      <p:sp>
        <p:nvSpPr>
          <p:cNvPr id="5" name="Platshållare för bildnummer 4"/>
          <p:cNvSpPr>
            <a:spLocks noGrp="1"/>
          </p:cNvSpPr>
          <p:nvPr>
            <p:ph type="sldNum" sz="quarter" idx="5"/>
          </p:nvPr>
        </p:nvSpPr>
        <p:spPr/>
        <p:txBody>
          <a:bodyPr/>
          <a:lstStyle/>
          <a:p>
            <a:pPr>
              <a:defRPr/>
            </a:pPr>
            <a:fld id="{D61D1240-4A61-45BF-86F1-8EA1BB9D3094}" type="slidenum">
              <a:rPr lang="sv-SE" smtClean="0"/>
              <a:pPr>
                <a:defRPr/>
              </a:pPr>
              <a:t>14</a:t>
            </a:fld>
            <a:endParaRPr lang="sv-SE"/>
          </a:p>
        </p:txBody>
      </p:sp>
    </p:spTree>
    <p:extLst>
      <p:ext uri="{BB962C8B-B14F-4D97-AF65-F5344CB8AC3E}">
        <p14:creationId xmlns:p14="http://schemas.microsoft.com/office/powerpoint/2010/main" val="2100613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19727-199A-A609-A176-49BC137528A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BB4299F-026F-CB0E-EC50-98688994DEC6}"/>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A4219AA-EF28-79C5-E563-A4DD6239B01F}"/>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5EEB49F6-A0E5-E3A0-2EE6-9176CF7D6828}"/>
              </a:ext>
            </a:extLst>
          </p:cNvPr>
          <p:cNvSpPr>
            <a:spLocks noGrp="1"/>
          </p:cNvSpPr>
          <p:nvPr>
            <p:ph type="dt" idx="10"/>
          </p:nvPr>
        </p:nvSpPr>
        <p:spPr/>
        <p:txBody>
          <a:bodyPr/>
          <a:lstStyle/>
          <a:p>
            <a:pPr>
              <a:defRPr/>
            </a:pPr>
            <a:fld id="{6B7393EC-5108-42B1-AF90-599A258B3983}" type="datetime1">
              <a:rPr lang="sv-SE" smtClean="0"/>
              <a:t>2025-08-20</a:t>
            </a:fld>
            <a:endParaRPr lang="sv-SE"/>
          </a:p>
        </p:txBody>
      </p:sp>
      <p:sp>
        <p:nvSpPr>
          <p:cNvPr id="5" name="Platshållare för bildnummer 4">
            <a:extLst>
              <a:ext uri="{FF2B5EF4-FFF2-40B4-BE49-F238E27FC236}">
                <a16:creationId xmlns:a16="http://schemas.microsoft.com/office/drawing/2014/main" id="{BC194523-C7D7-5B46-2AAB-E5FAA1DF96E1}"/>
              </a:ext>
            </a:extLst>
          </p:cNvPr>
          <p:cNvSpPr>
            <a:spLocks noGrp="1"/>
          </p:cNvSpPr>
          <p:nvPr>
            <p:ph type="sldNum" sz="quarter" idx="11"/>
          </p:nvPr>
        </p:nvSpPr>
        <p:spPr/>
        <p:txBody>
          <a:bodyPr/>
          <a:lstStyle/>
          <a:p>
            <a:pPr>
              <a:defRPr/>
            </a:pPr>
            <a:fld id="{D61D1240-4A61-45BF-86F1-8EA1BB9D3094}" type="slidenum">
              <a:rPr lang="sv-SE" smtClean="0"/>
              <a:pPr>
                <a:defRPr/>
              </a:pPr>
              <a:t>2</a:t>
            </a:fld>
            <a:endParaRPr lang="sv-SE"/>
          </a:p>
        </p:txBody>
      </p:sp>
    </p:spTree>
    <p:extLst>
      <p:ext uri="{BB962C8B-B14F-4D97-AF65-F5344CB8AC3E}">
        <p14:creationId xmlns:p14="http://schemas.microsoft.com/office/powerpoint/2010/main" val="1146700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06526-9933-6A8D-C3DB-D526612CCD1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F8052FCA-6B5F-9D21-6E66-E1CC23A2E70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0BAFED7-E6BD-FEE3-A0F2-5F643383D681}"/>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9EE5A65D-8E93-8B98-2776-C571DD700AD3}"/>
              </a:ext>
            </a:extLst>
          </p:cNvPr>
          <p:cNvSpPr>
            <a:spLocks noGrp="1"/>
          </p:cNvSpPr>
          <p:nvPr>
            <p:ph type="dt" idx="10"/>
          </p:nvPr>
        </p:nvSpPr>
        <p:spPr/>
        <p:txBody>
          <a:bodyPr/>
          <a:lstStyle/>
          <a:p>
            <a:pPr>
              <a:defRPr/>
            </a:pPr>
            <a:fld id="{6B7393EC-5108-42B1-AF90-599A258B3983}" type="datetime1">
              <a:rPr lang="sv-SE" smtClean="0"/>
              <a:t>2025-08-20</a:t>
            </a:fld>
            <a:endParaRPr lang="sv-SE"/>
          </a:p>
        </p:txBody>
      </p:sp>
      <p:sp>
        <p:nvSpPr>
          <p:cNvPr id="5" name="Platshållare för bildnummer 4">
            <a:extLst>
              <a:ext uri="{FF2B5EF4-FFF2-40B4-BE49-F238E27FC236}">
                <a16:creationId xmlns:a16="http://schemas.microsoft.com/office/drawing/2014/main" id="{0974B3A8-48B7-1543-4885-5A03C2D6626A}"/>
              </a:ext>
            </a:extLst>
          </p:cNvPr>
          <p:cNvSpPr>
            <a:spLocks noGrp="1"/>
          </p:cNvSpPr>
          <p:nvPr>
            <p:ph type="sldNum" sz="quarter" idx="11"/>
          </p:nvPr>
        </p:nvSpPr>
        <p:spPr/>
        <p:txBody>
          <a:bodyPr/>
          <a:lstStyle/>
          <a:p>
            <a:pPr>
              <a:defRPr/>
            </a:pPr>
            <a:fld id="{D61D1240-4A61-45BF-86F1-8EA1BB9D3094}" type="slidenum">
              <a:rPr lang="sv-SE" smtClean="0"/>
              <a:pPr>
                <a:defRPr/>
              </a:pPr>
              <a:t>3</a:t>
            </a:fld>
            <a:endParaRPr lang="sv-SE"/>
          </a:p>
        </p:txBody>
      </p:sp>
    </p:spTree>
    <p:extLst>
      <p:ext uri="{BB962C8B-B14F-4D97-AF65-F5344CB8AC3E}">
        <p14:creationId xmlns:p14="http://schemas.microsoft.com/office/powerpoint/2010/main" val="31329788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212745-BF67-854A-E559-A7CAD222F5D1}"/>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DF4898FE-EC90-EF6D-1E56-43511DCEA552}"/>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38612B0-C605-23B5-10FE-9A5B23E046F8}"/>
              </a:ext>
            </a:extLst>
          </p:cNvPr>
          <p:cNvSpPr>
            <a:spLocks noGrp="1"/>
          </p:cNvSpPr>
          <p:nvPr>
            <p:ph type="body" idx="1"/>
          </p:nvPr>
        </p:nvSpPr>
        <p:spPr/>
        <p:txBody>
          <a:bodyPr/>
          <a:lstStyle/>
          <a:p>
            <a:endParaRPr lang="sv-SE" dirty="0"/>
          </a:p>
        </p:txBody>
      </p:sp>
      <p:sp>
        <p:nvSpPr>
          <p:cNvPr id="4" name="Platshållare för datum 3">
            <a:extLst>
              <a:ext uri="{FF2B5EF4-FFF2-40B4-BE49-F238E27FC236}">
                <a16:creationId xmlns:a16="http://schemas.microsoft.com/office/drawing/2014/main" id="{13D87758-FB57-B327-FA98-E23B23346254}"/>
              </a:ext>
            </a:extLst>
          </p:cNvPr>
          <p:cNvSpPr>
            <a:spLocks noGrp="1"/>
          </p:cNvSpPr>
          <p:nvPr>
            <p:ph type="dt" idx="10"/>
          </p:nvPr>
        </p:nvSpPr>
        <p:spPr/>
        <p:txBody>
          <a:bodyPr/>
          <a:lstStyle/>
          <a:p>
            <a:pPr>
              <a:defRPr/>
            </a:pPr>
            <a:fld id="{8A88B9A5-C9DC-42C2-9533-1080F826810B}" type="datetime1">
              <a:rPr lang="sv-SE" smtClean="0"/>
              <a:t>2025-08-20</a:t>
            </a:fld>
            <a:endParaRPr lang="sv-SE"/>
          </a:p>
        </p:txBody>
      </p:sp>
      <p:sp>
        <p:nvSpPr>
          <p:cNvPr id="5" name="Platshållare för bildnummer 4">
            <a:extLst>
              <a:ext uri="{FF2B5EF4-FFF2-40B4-BE49-F238E27FC236}">
                <a16:creationId xmlns:a16="http://schemas.microsoft.com/office/drawing/2014/main" id="{F65F51BD-8099-BFCA-4FF1-1CFA370116CF}"/>
              </a:ext>
            </a:extLst>
          </p:cNvPr>
          <p:cNvSpPr>
            <a:spLocks noGrp="1"/>
          </p:cNvSpPr>
          <p:nvPr>
            <p:ph type="sldNum" sz="quarter" idx="11"/>
          </p:nvPr>
        </p:nvSpPr>
        <p:spPr/>
        <p:txBody>
          <a:bodyPr/>
          <a:lstStyle/>
          <a:p>
            <a:pPr>
              <a:defRPr/>
            </a:pPr>
            <a:fld id="{D61D1240-4A61-45BF-86F1-8EA1BB9D3094}" type="slidenum">
              <a:rPr lang="sv-SE" smtClean="0"/>
              <a:pPr>
                <a:defRPr/>
              </a:pPr>
              <a:t>4</a:t>
            </a:fld>
            <a:endParaRPr lang="sv-SE"/>
          </a:p>
        </p:txBody>
      </p:sp>
    </p:spTree>
    <p:extLst>
      <p:ext uri="{BB962C8B-B14F-4D97-AF65-F5344CB8AC3E}">
        <p14:creationId xmlns:p14="http://schemas.microsoft.com/office/powerpoint/2010/main" val="1334412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3C1CE-5905-859F-D931-1D65ADD6CA8A}"/>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5843C213-D85E-94CF-7368-939EDEEBAB7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0CF3D982-FDB1-2760-B361-CC0D0940A3C8}"/>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1D7CE659-646E-F69F-8C43-458D2DFD4330}"/>
              </a:ext>
            </a:extLst>
          </p:cNvPr>
          <p:cNvSpPr>
            <a:spLocks noGrp="1"/>
          </p:cNvSpPr>
          <p:nvPr>
            <p:ph type="dt" idx="10"/>
          </p:nvPr>
        </p:nvSpPr>
        <p:spPr/>
        <p:txBody>
          <a:bodyPr/>
          <a:lstStyle/>
          <a:p>
            <a:pPr>
              <a:defRPr/>
            </a:pPr>
            <a:fld id="{6B7393EC-5108-42B1-AF90-599A258B3983}" type="datetime1">
              <a:rPr lang="sv-SE" smtClean="0"/>
              <a:t>2025-08-20</a:t>
            </a:fld>
            <a:endParaRPr lang="sv-SE"/>
          </a:p>
        </p:txBody>
      </p:sp>
      <p:sp>
        <p:nvSpPr>
          <p:cNvPr id="5" name="Platshållare för bildnummer 4">
            <a:extLst>
              <a:ext uri="{FF2B5EF4-FFF2-40B4-BE49-F238E27FC236}">
                <a16:creationId xmlns:a16="http://schemas.microsoft.com/office/drawing/2014/main" id="{0B877678-C5C4-447A-18DF-C92CC396786B}"/>
              </a:ext>
            </a:extLst>
          </p:cNvPr>
          <p:cNvSpPr>
            <a:spLocks noGrp="1"/>
          </p:cNvSpPr>
          <p:nvPr>
            <p:ph type="sldNum" sz="quarter" idx="11"/>
          </p:nvPr>
        </p:nvSpPr>
        <p:spPr/>
        <p:txBody>
          <a:bodyPr/>
          <a:lstStyle/>
          <a:p>
            <a:pPr>
              <a:defRPr/>
            </a:pPr>
            <a:fld id="{D61D1240-4A61-45BF-86F1-8EA1BB9D3094}" type="slidenum">
              <a:rPr lang="sv-SE" smtClean="0"/>
              <a:pPr>
                <a:defRPr/>
              </a:pPr>
              <a:t>5</a:t>
            </a:fld>
            <a:endParaRPr lang="sv-SE"/>
          </a:p>
        </p:txBody>
      </p:sp>
    </p:spTree>
    <p:extLst>
      <p:ext uri="{BB962C8B-B14F-4D97-AF65-F5344CB8AC3E}">
        <p14:creationId xmlns:p14="http://schemas.microsoft.com/office/powerpoint/2010/main" val="3926782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1EA12A-E33D-B92B-A765-DFF269FB79AD}"/>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88C97A39-470F-EEE9-D50A-C84A68F5B45B}"/>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477B0DFD-F9DF-E79C-1B4F-ACF3F563DF87}"/>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74D5753A-235A-20DA-9DD5-60617D146707}"/>
              </a:ext>
            </a:extLst>
          </p:cNvPr>
          <p:cNvSpPr>
            <a:spLocks noGrp="1"/>
          </p:cNvSpPr>
          <p:nvPr>
            <p:ph type="dt" idx="10"/>
          </p:nvPr>
        </p:nvSpPr>
        <p:spPr/>
        <p:txBody>
          <a:bodyPr/>
          <a:lstStyle/>
          <a:p>
            <a:pPr>
              <a:defRPr/>
            </a:pPr>
            <a:fld id="{6B7393EC-5108-42B1-AF90-599A258B3983}" type="datetime1">
              <a:rPr lang="sv-SE" smtClean="0"/>
              <a:t>2025-08-20</a:t>
            </a:fld>
            <a:endParaRPr lang="sv-SE"/>
          </a:p>
        </p:txBody>
      </p:sp>
      <p:sp>
        <p:nvSpPr>
          <p:cNvPr id="5" name="Platshållare för bildnummer 4">
            <a:extLst>
              <a:ext uri="{FF2B5EF4-FFF2-40B4-BE49-F238E27FC236}">
                <a16:creationId xmlns:a16="http://schemas.microsoft.com/office/drawing/2014/main" id="{EB298145-F75C-549B-2889-3A0CD8B714FC}"/>
              </a:ext>
            </a:extLst>
          </p:cNvPr>
          <p:cNvSpPr>
            <a:spLocks noGrp="1"/>
          </p:cNvSpPr>
          <p:nvPr>
            <p:ph type="sldNum" sz="quarter" idx="11"/>
          </p:nvPr>
        </p:nvSpPr>
        <p:spPr/>
        <p:txBody>
          <a:bodyPr/>
          <a:lstStyle/>
          <a:p>
            <a:pPr>
              <a:defRPr/>
            </a:pPr>
            <a:fld id="{D61D1240-4A61-45BF-86F1-8EA1BB9D3094}" type="slidenum">
              <a:rPr lang="sv-SE" smtClean="0"/>
              <a:pPr>
                <a:defRPr/>
              </a:pPr>
              <a:t>6</a:t>
            </a:fld>
            <a:endParaRPr lang="sv-SE"/>
          </a:p>
        </p:txBody>
      </p:sp>
    </p:spTree>
    <p:extLst>
      <p:ext uri="{BB962C8B-B14F-4D97-AF65-F5344CB8AC3E}">
        <p14:creationId xmlns:p14="http://schemas.microsoft.com/office/powerpoint/2010/main" val="56547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AC5C85-AE54-4FF8-DE17-D4116F94B62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5E7C9B5-EC40-4D01-A310-391B809F7F75}"/>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8BD3AEF2-8CA1-9CC8-63BA-E68E3B66AF9F}"/>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B85B9283-171E-72E5-4DA1-68084FC312A3}"/>
              </a:ext>
            </a:extLst>
          </p:cNvPr>
          <p:cNvSpPr>
            <a:spLocks noGrp="1"/>
          </p:cNvSpPr>
          <p:nvPr>
            <p:ph type="dt" idx="10"/>
          </p:nvPr>
        </p:nvSpPr>
        <p:spPr/>
        <p:txBody>
          <a:bodyPr/>
          <a:lstStyle/>
          <a:p>
            <a:pPr>
              <a:defRPr/>
            </a:pPr>
            <a:fld id="{6B7393EC-5108-42B1-AF90-599A258B3983}" type="datetime1">
              <a:rPr lang="sv-SE" smtClean="0"/>
              <a:t>2025-08-20</a:t>
            </a:fld>
            <a:endParaRPr lang="sv-SE"/>
          </a:p>
        </p:txBody>
      </p:sp>
      <p:sp>
        <p:nvSpPr>
          <p:cNvPr id="5" name="Platshållare för bildnummer 4">
            <a:extLst>
              <a:ext uri="{FF2B5EF4-FFF2-40B4-BE49-F238E27FC236}">
                <a16:creationId xmlns:a16="http://schemas.microsoft.com/office/drawing/2014/main" id="{DF7CC97F-40F4-FCF2-A8ED-D79E816BAD29}"/>
              </a:ext>
            </a:extLst>
          </p:cNvPr>
          <p:cNvSpPr>
            <a:spLocks noGrp="1"/>
          </p:cNvSpPr>
          <p:nvPr>
            <p:ph type="sldNum" sz="quarter" idx="11"/>
          </p:nvPr>
        </p:nvSpPr>
        <p:spPr/>
        <p:txBody>
          <a:bodyPr/>
          <a:lstStyle/>
          <a:p>
            <a:pPr>
              <a:defRPr/>
            </a:pPr>
            <a:fld id="{D61D1240-4A61-45BF-86F1-8EA1BB9D3094}" type="slidenum">
              <a:rPr lang="sv-SE" smtClean="0"/>
              <a:pPr>
                <a:defRPr/>
              </a:pPr>
              <a:t>7</a:t>
            </a:fld>
            <a:endParaRPr lang="sv-SE"/>
          </a:p>
        </p:txBody>
      </p:sp>
    </p:spTree>
    <p:extLst>
      <p:ext uri="{BB962C8B-B14F-4D97-AF65-F5344CB8AC3E}">
        <p14:creationId xmlns:p14="http://schemas.microsoft.com/office/powerpoint/2010/main" val="25345385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3001B3-784D-9BC1-DF97-81895175B6B2}"/>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6E8A314-C148-7531-425D-03E586B50814}"/>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6BDBEDFA-7CF1-16BA-821D-4D8ED5DC1587}"/>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4A9D87EC-E35B-E539-28C4-F23DD659B051}"/>
              </a:ext>
            </a:extLst>
          </p:cNvPr>
          <p:cNvSpPr>
            <a:spLocks noGrp="1"/>
          </p:cNvSpPr>
          <p:nvPr>
            <p:ph type="dt" idx="10"/>
          </p:nvPr>
        </p:nvSpPr>
        <p:spPr/>
        <p:txBody>
          <a:bodyPr/>
          <a:lstStyle/>
          <a:p>
            <a:pPr>
              <a:defRPr/>
            </a:pPr>
            <a:fld id="{6B7393EC-5108-42B1-AF90-599A258B3983}" type="datetime1">
              <a:rPr lang="sv-SE" smtClean="0"/>
              <a:t>2025-08-20</a:t>
            </a:fld>
            <a:endParaRPr lang="sv-SE"/>
          </a:p>
        </p:txBody>
      </p:sp>
      <p:sp>
        <p:nvSpPr>
          <p:cNvPr id="5" name="Platshållare för bildnummer 4">
            <a:extLst>
              <a:ext uri="{FF2B5EF4-FFF2-40B4-BE49-F238E27FC236}">
                <a16:creationId xmlns:a16="http://schemas.microsoft.com/office/drawing/2014/main" id="{02124FEE-494F-1378-A410-8B2C8D39543A}"/>
              </a:ext>
            </a:extLst>
          </p:cNvPr>
          <p:cNvSpPr>
            <a:spLocks noGrp="1"/>
          </p:cNvSpPr>
          <p:nvPr>
            <p:ph type="sldNum" sz="quarter" idx="11"/>
          </p:nvPr>
        </p:nvSpPr>
        <p:spPr/>
        <p:txBody>
          <a:bodyPr/>
          <a:lstStyle/>
          <a:p>
            <a:pPr>
              <a:defRPr/>
            </a:pPr>
            <a:fld id="{D61D1240-4A61-45BF-86F1-8EA1BB9D3094}" type="slidenum">
              <a:rPr lang="sv-SE" smtClean="0"/>
              <a:pPr>
                <a:defRPr/>
              </a:pPr>
              <a:t>8</a:t>
            </a:fld>
            <a:endParaRPr lang="sv-SE"/>
          </a:p>
        </p:txBody>
      </p:sp>
    </p:spTree>
    <p:extLst>
      <p:ext uri="{BB962C8B-B14F-4D97-AF65-F5344CB8AC3E}">
        <p14:creationId xmlns:p14="http://schemas.microsoft.com/office/powerpoint/2010/main" val="3758281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0AB61E-B977-E7A7-C594-EDF1E1D18C39}"/>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FC9F7A3-4B1C-2598-95C1-3DAFEE63DD80}"/>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9FC8BDCF-A13C-C652-300B-C8D5A4294005}"/>
              </a:ext>
            </a:extLst>
          </p:cNvPr>
          <p:cNvSpPr>
            <a:spLocks noGrp="1"/>
          </p:cNvSpPr>
          <p:nvPr>
            <p:ph type="body" idx="1"/>
          </p:nvPr>
        </p:nvSpPr>
        <p:spPr/>
        <p:txBody>
          <a:bodyPr/>
          <a:lstStyle/>
          <a:p>
            <a:endParaRPr lang="sv-SE"/>
          </a:p>
        </p:txBody>
      </p:sp>
      <p:sp>
        <p:nvSpPr>
          <p:cNvPr id="4" name="Platshållare för datum 3">
            <a:extLst>
              <a:ext uri="{FF2B5EF4-FFF2-40B4-BE49-F238E27FC236}">
                <a16:creationId xmlns:a16="http://schemas.microsoft.com/office/drawing/2014/main" id="{0BAE3F70-CEF1-7536-4385-2A2BAE82590D}"/>
              </a:ext>
            </a:extLst>
          </p:cNvPr>
          <p:cNvSpPr>
            <a:spLocks noGrp="1"/>
          </p:cNvSpPr>
          <p:nvPr>
            <p:ph type="dt" idx="10"/>
          </p:nvPr>
        </p:nvSpPr>
        <p:spPr/>
        <p:txBody>
          <a:bodyPr/>
          <a:lstStyle/>
          <a:p>
            <a:pPr>
              <a:defRPr/>
            </a:pPr>
            <a:fld id="{8A88B9A5-C9DC-42C2-9533-1080F826810B}" type="datetime1">
              <a:rPr lang="sv-SE" smtClean="0"/>
              <a:t>2025-08-20</a:t>
            </a:fld>
            <a:endParaRPr lang="sv-SE"/>
          </a:p>
        </p:txBody>
      </p:sp>
      <p:sp>
        <p:nvSpPr>
          <p:cNvPr id="5" name="Platshållare för bildnummer 4">
            <a:extLst>
              <a:ext uri="{FF2B5EF4-FFF2-40B4-BE49-F238E27FC236}">
                <a16:creationId xmlns:a16="http://schemas.microsoft.com/office/drawing/2014/main" id="{F86CFFD0-A45E-C3ED-D477-8243BA2BEC82}"/>
              </a:ext>
            </a:extLst>
          </p:cNvPr>
          <p:cNvSpPr>
            <a:spLocks noGrp="1"/>
          </p:cNvSpPr>
          <p:nvPr>
            <p:ph type="sldNum" sz="quarter" idx="11"/>
          </p:nvPr>
        </p:nvSpPr>
        <p:spPr/>
        <p:txBody>
          <a:bodyPr/>
          <a:lstStyle/>
          <a:p>
            <a:pPr>
              <a:defRPr/>
            </a:pPr>
            <a:fld id="{D61D1240-4A61-45BF-86F1-8EA1BB9D3094}" type="slidenum">
              <a:rPr lang="sv-SE" smtClean="0"/>
              <a:pPr>
                <a:defRPr/>
              </a:pPr>
              <a:t>13</a:t>
            </a:fld>
            <a:endParaRPr lang="sv-SE"/>
          </a:p>
        </p:txBody>
      </p:sp>
    </p:spTree>
    <p:extLst>
      <p:ext uri="{BB962C8B-B14F-4D97-AF65-F5344CB8AC3E}">
        <p14:creationId xmlns:p14="http://schemas.microsoft.com/office/powerpoint/2010/main" val="147979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 och underrubrik">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lgn="ctr">
              <a:defRPr>
                <a:solidFill>
                  <a:schemeClr val="accent1"/>
                </a:solidFill>
              </a:defRPr>
            </a:lvl1p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lvl1pPr algn="ctr">
              <a:defRPr b="0">
                <a:solidFill>
                  <a:schemeClr val="accent1"/>
                </a:solidFill>
                <a:latin typeface="Cambria" pitchFamily="18" charset="0"/>
              </a:defRPr>
            </a:lvl1p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normAutofit/>
          </a:bodyPr>
          <a:lstStyle>
            <a:lvl1pPr marL="0" indent="0" algn="ctr">
              <a:buNone/>
              <a:defRPr sz="2400" b="1">
                <a:solidFill>
                  <a:schemeClr val="accent1"/>
                </a:solidFill>
                <a:latin typeface="Calibri" pitchFamily="34" charset="0"/>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pic>
        <p:nvPicPr>
          <p:cNvPr id="7" name="Bildobjekt 11" descr="sakn-logotyp-FS.png"/>
          <p:cNvPicPr>
            <a:picLocks noChangeAspect="1"/>
          </p:cNvPicPr>
          <p:nvPr userDrawn="1"/>
        </p:nvPicPr>
        <p:blipFill>
          <a:blip r:embed="rId2" cstate="print"/>
          <a:srcRect/>
          <a:stretch>
            <a:fillRect/>
          </a:stretch>
        </p:blipFill>
        <p:spPr bwMode="auto">
          <a:xfrm>
            <a:off x="4027084" y="0"/>
            <a:ext cx="1089832" cy="576000"/>
          </a:xfrm>
          <a:prstGeom prst="rect">
            <a:avLst/>
          </a:prstGeom>
          <a:noFill/>
          <a:ln w="9525">
            <a:noFill/>
            <a:miter lim="800000"/>
            <a:headEnd/>
            <a:tailEnd/>
          </a:ln>
        </p:spPr>
      </p:pic>
    </p:spTree>
    <p:extLst>
      <p:ext uri="{BB962C8B-B14F-4D97-AF65-F5344CB8AC3E}">
        <p14:creationId xmlns:p14="http://schemas.microsoft.com/office/powerpoint/2010/main" val="37250982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normAutofit/>
          </a:bodyPr>
          <a:lstStyle>
            <a:lvl1pPr algn="ctr">
              <a:defRPr sz="3200" b="1" cap="all">
                <a:solidFill>
                  <a:schemeClr val="accent1"/>
                </a:solidFill>
              </a:defRPr>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lgn="ctr">
              <a:buNone/>
              <a:defRPr sz="20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lvl1pPr>
              <a:defRPr sz="1050" b="1">
                <a:solidFill>
                  <a:schemeClr val="bg1">
                    <a:lumMod val="50000"/>
                  </a:schemeClr>
                </a:solidFill>
                <a:latin typeface="+mj-lt"/>
              </a:defRPr>
            </a:lvl1pPr>
          </a:lstStyle>
          <a:p>
            <a:fld id="{53520854-C27B-46F9-90D5-52E57089AEAD}" type="datetimeFigureOut">
              <a:rPr lang="sv-SE" smtClean="0"/>
              <a:pPr/>
              <a:t>2025-08-20</a:t>
            </a:fld>
            <a:endParaRPr lang="sv-SE"/>
          </a:p>
        </p:txBody>
      </p:sp>
      <p:sp>
        <p:nvSpPr>
          <p:cNvPr id="5" name="Platshållare för sidfot 4"/>
          <p:cNvSpPr>
            <a:spLocks noGrp="1"/>
          </p:cNvSpPr>
          <p:nvPr>
            <p:ph type="ftr" sz="quarter" idx="11"/>
          </p:nvPr>
        </p:nvSpPr>
        <p:spPr/>
        <p:txBody>
          <a:bodyPr/>
          <a:lstStyle>
            <a:lvl1pPr>
              <a:defRPr sz="1050" b="1">
                <a:solidFill>
                  <a:schemeClr val="bg1">
                    <a:lumMod val="50000"/>
                  </a:schemeClr>
                </a:solidFill>
                <a:latin typeface="+mj-lt"/>
              </a:defRPr>
            </a:lvl1pPr>
          </a:lstStyle>
          <a:p>
            <a:endParaRPr lang="sv-SE"/>
          </a:p>
        </p:txBody>
      </p:sp>
      <p:sp>
        <p:nvSpPr>
          <p:cNvPr id="6" name="Platshållare för bildnummer 5"/>
          <p:cNvSpPr>
            <a:spLocks noGrp="1"/>
          </p:cNvSpPr>
          <p:nvPr>
            <p:ph type="sldNum" sz="quarter" idx="12"/>
          </p:nvPr>
        </p:nvSpPr>
        <p:spPr/>
        <p:txBody>
          <a:bodyPr/>
          <a:lstStyle>
            <a:lvl1pPr>
              <a:defRPr sz="1050" b="1">
                <a:latin typeface="+mj-lt"/>
              </a:defRPr>
            </a:lvl1pPr>
          </a:lstStyle>
          <a:p>
            <a:fld id="{8D84C794-9A07-4548-9BB6-736244280E75}" type="slidenum">
              <a:rPr lang="sv-SE" smtClean="0"/>
              <a:pPr/>
              <a:t>‹#›</a:t>
            </a:fld>
            <a:endParaRPr lang="sv-SE"/>
          </a:p>
        </p:txBody>
      </p:sp>
    </p:spTree>
    <p:extLst>
      <p:ext uri="{BB962C8B-B14F-4D97-AF65-F5344CB8AC3E}">
        <p14:creationId xmlns:p14="http://schemas.microsoft.com/office/powerpoint/2010/main" val="29471176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solidFill>
                  <a:schemeClr val="accent1"/>
                </a:solidFill>
              </a:defRPr>
            </a:lvl1p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solidFill>
                  <a:schemeClr val="accent1"/>
                </a:solidFill>
              </a:defRPr>
            </a:lvl1pPr>
            <a:lvl2pPr>
              <a:defRPr sz="2400">
                <a:solidFill>
                  <a:schemeClr val="accent1"/>
                </a:solidFill>
              </a:defRPr>
            </a:lvl2pPr>
            <a:lvl3pPr>
              <a:defRPr sz="2000">
                <a:solidFill>
                  <a:schemeClr val="accent1"/>
                </a:solidFill>
              </a:defRPr>
            </a:lvl3pPr>
            <a:lvl4pPr>
              <a:defRPr sz="1800">
                <a:solidFill>
                  <a:schemeClr val="accent1"/>
                </a:solidFill>
              </a:defRPr>
            </a:lvl4pPr>
            <a:lvl5pPr>
              <a:defRPr sz="1800">
                <a:solidFill>
                  <a:schemeClr val="accent1"/>
                </a:solidFil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solidFill>
                  <a:schemeClr val="accent2"/>
                </a:solidFill>
              </a:defRPr>
            </a:lvl1pPr>
            <a:lvl2pPr>
              <a:defRPr sz="2400">
                <a:solidFill>
                  <a:schemeClr val="accent2"/>
                </a:solidFill>
              </a:defRPr>
            </a:lvl2pPr>
            <a:lvl3pPr>
              <a:defRPr sz="2000">
                <a:solidFill>
                  <a:schemeClr val="accent2"/>
                </a:solidFill>
              </a:defRPr>
            </a:lvl3pPr>
            <a:lvl4pPr>
              <a:defRPr sz="1800">
                <a:solidFill>
                  <a:schemeClr val="accent2"/>
                </a:solidFill>
              </a:defRPr>
            </a:lvl4pPr>
            <a:lvl5pPr>
              <a:defRPr sz="1800">
                <a:solidFill>
                  <a:schemeClr val="accent2"/>
                </a:solidFill>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lvl1pPr>
              <a:defRPr sz="1050" b="1">
                <a:solidFill>
                  <a:schemeClr val="bg1">
                    <a:lumMod val="50000"/>
                  </a:schemeClr>
                </a:solidFill>
                <a:latin typeface="+mj-lt"/>
              </a:defRPr>
            </a:lvl1pPr>
          </a:lstStyle>
          <a:p>
            <a:fld id="{53520854-C27B-46F9-90D5-52E57089AEAD}" type="datetimeFigureOut">
              <a:rPr lang="sv-SE" smtClean="0"/>
              <a:pPr/>
              <a:t>2025-08-20</a:t>
            </a:fld>
            <a:endParaRPr lang="sv-SE"/>
          </a:p>
        </p:txBody>
      </p:sp>
      <p:sp>
        <p:nvSpPr>
          <p:cNvPr id="6" name="Platshållare för sidfot 5"/>
          <p:cNvSpPr>
            <a:spLocks noGrp="1"/>
          </p:cNvSpPr>
          <p:nvPr>
            <p:ph type="ftr" sz="quarter" idx="11"/>
          </p:nvPr>
        </p:nvSpPr>
        <p:spPr/>
        <p:txBody>
          <a:bodyPr/>
          <a:lstStyle>
            <a:lvl1pPr>
              <a:defRPr sz="1050" b="1">
                <a:solidFill>
                  <a:schemeClr val="bg1">
                    <a:lumMod val="50000"/>
                  </a:schemeClr>
                </a:solidFill>
                <a:latin typeface="+mj-lt"/>
              </a:defRPr>
            </a:lvl1pPr>
          </a:lstStyle>
          <a:p>
            <a:endParaRPr lang="sv-SE"/>
          </a:p>
        </p:txBody>
      </p:sp>
      <p:sp>
        <p:nvSpPr>
          <p:cNvPr id="7" name="Platshållare för bildnummer 6"/>
          <p:cNvSpPr>
            <a:spLocks noGrp="1"/>
          </p:cNvSpPr>
          <p:nvPr>
            <p:ph type="sldNum" sz="quarter" idx="12"/>
          </p:nvPr>
        </p:nvSpPr>
        <p:spPr/>
        <p:txBody>
          <a:bodyPr/>
          <a:lstStyle>
            <a:lvl1pPr>
              <a:defRPr sz="1050" b="1">
                <a:latin typeface="+mj-lt"/>
              </a:defRPr>
            </a:lvl1pPr>
          </a:lstStyle>
          <a:p>
            <a:fld id="{8D84C794-9A07-4548-9BB6-736244280E75}" type="slidenum">
              <a:rPr lang="sv-SE" smtClean="0"/>
              <a:pPr/>
              <a:t>‹#›</a:t>
            </a:fld>
            <a:endParaRPr lang="sv-SE"/>
          </a:p>
        </p:txBody>
      </p:sp>
    </p:spTree>
    <p:extLst>
      <p:ext uri="{BB962C8B-B14F-4D97-AF65-F5344CB8AC3E}">
        <p14:creationId xmlns:p14="http://schemas.microsoft.com/office/powerpoint/2010/main" val="19385632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53520854-C27B-46F9-90D5-52E57089AEAD}" type="datetimeFigureOut">
              <a:rPr lang="sv-SE" smtClean="0"/>
              <a:t>2025-08-20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8D84C794-9A07-4548-9BB6-736244280E75}" type="slidenum">
              <a:rPr lang="sv-SE" smtClean="0"/>
              <a:t>‹#›</a:t>
            </a:fld>
            <a:endParaRPr lang="sv-SE"/>
          </a:p>
        </p:txBody>
      </p:sp>
    </p:spTree>
    <p:extLst>
      <p:ext uri="{BB962C8B-B14F-4D97-AF65-F5344CB8AC3E}">
        <p14:creationId xmlns:p14="http://schemas.microsoft.com/office/powerpoint/2010/main" val="3894135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solidFill>
                  <a:schemeClr val="accent1"/>
                </a:solidFill>
              </a:defRPr>
            </a:lvl1pPr>
          </a:lstStyle>
          <a:p>
            <a:r>
              <a:rPr lang="sv-SE"/>
              <a:t>Klicka här för att ändra format</a:t>
            </a:r>
          </a:p>
        </p:txBody>
      </p:sp>
      <p:sp>
        <p:nvSpPr>
          <p:cNvPr id="3" name="Platshållare för innehåll 2"/>
          <p:cNvSpPr>
            <a:spLocks noGrp="1"/>
          </p:cNvSpPr>
          <p:nvPr>
            <p:ph idx="1"/>
          </p:nvPr>
        </p:nvSpPr>
        <p:spPr>
          <a:xfrm>
            <a:off x="453600" y="2000239"/>
            <a:ext cx="7900988" cy="3929073"/>
          </a:xfrm>
        </p:spPr>
        <p:txBody>
          <a:bodyPr/>
          <a:lstStyle>
            <a:lvl1pPr>
              <a:defRPr>
                <a:solidFill>
                  <a:schemeClr val="accent1"/>
                </a:solidFill>
                <a:latin typeface="Calibri" pitchFamily="34" charset="0"/>
                <a:cs typeface="Calibri" pitchFamily="34" charset="0"/>
              </a:defRPr>
            </a:lvl1pPr>
            <a:lvl2pPr>
              <a:defRPr>
                <a:solidFill>
                  <a:schemeClr val="accent1"/>
                </a:solidFill>
                <a:latin typeface="Calibri" pitchFamily="34" charset="0"/>
                <a:cs typeface="Calibri" pitchFamily="34" charset="0"/>
              </a:defRPr>
            </a:lvl2pPr>
            <a:lvl3pPr>
              <a:defRPr>
                <a:solidFill>
                  <a:schemeClr val="accent1"/>
                </a:solidFill>
                <a:latin typeface="Calibri" pitchFamily="34" charset="0"/>
                <a:cs typeface="Calibri" pitchFamily="34" charset="0"/>
              </a:defRPr>
            </a:lvl3pPr>
            <a:lvl4pPr>
              <a:defRPr>
                <a:solidFill>
                  <a:schemeClr val="accent1"/>
                </a:solidFill>
                <a:latin typeface="Calibri" pitchFamily="34" charset="0"/>
                <a:cs typeface="Calibri" pitchFamily="34" charset="0"/>
              </a:defRPr>
            </a:lvl4pPr>
            <a:lvl5pPr>
              <a:defRPr>
                <a:solidFill>
                  <a:schemeClr val="accent1"/>
                </a:solidFill>
                <a:latin typeface="Calibri" pitchFamily="34" charset="0"/>
                <a:cs typeface="Calibri"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Tree>
    <p:extLst>
      <p:ext uri="{BB962C8B-B14F-4D97-AF65-F5344CB8AC3E}">
        <p14:creationId xmlns:p14="http://schemas.microsoft.com/office/powerpoint/2010/main" val="1457829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lbild med logotyp">
    <p:bg>
      <p:bgRef idx="1001">
        <a:schemeClr val="bg2"/>
      </p:bgRef>
    </p:bg>
    <p:spTree>
      <p:nvGrpSpPr>
        <p:cNvPr id="1" name=""/>
        <p:cNvGrpSpPr/>
        <p:nvPr/>
      </p:nvGrpSpPr>
      <p:grpSpPr>
        <a:xfrm>
          <a:off x="0" y="0"/>
          <a:ext cx="0" cy="0"/>
          <a:chOff x="0" y="0"/>
          <a:chExt cx="0" cy="0"/>
        </a:xfrm>
      </p:grpSpPr>
      <p:sp>
        <p:nvSpPr>
          <p:cNvPr id="9" name="Platshållare för bild 8"/>
          <p:cNvSpPr>
            <a:spLocks noGrp="1"/>
          </p:cNvSpPr>
          <p:nvPr>
            <p:ph type="pic" sz="quarter" idx="10" hasCustomPrompt="1"/>
          </p:nvPr>
        </p:nvSpPr>
        <p:spPr>
          <a:xfrm>
            <a:off x="0" y="720725"/>
            <a:ext cx="9144000" cy="6137275"/>
          </a:xfrm>
          <a:ln>
            <a:noFill/>
          </a:ln>
          <a:scene3d>
            <a:camera prst="orthographicFront"/>
            <a:lightRig rig="threePt" dir="t"/>
          </a:scene3d>
          <a:sp3d>
            <a:bevelT/>
          </a:sp3d>
        </p:spPr>
        <p:style>
          <a:lnRef idx="2">
            <a:schemeClr val="accent1"/>
          </a:lnRef>
          <a:fillRef idx="1001">
            <a:schemeClr val="dk2"/>
          </a:fillRef>
          <a:effectRef idx="0">
            <a:schemeClr val="accent1"/>
          </a:effectRef>
          <a:fontRef idx="none"/>
        </p:style>
        <p:txBody>
          <a:bodyPr/>
          <a:lstStyle>
            <a:lvl1pPr>
              <a:defRPr/>
            </a:lvl1pPr>
          </a:lstStyle>
          <a:p>
            <a:r>
              <a:rPr lang="sv-SE"/>
              <a:t>Klicka på ikonen för att lägga till en helbild</a:t>
            </a:r>
          </a:p>
        </p:txBody>
      </p:sp>
      <p:pic>
        <p:nvPicPr>
          <p:cNvPr id="10" name="Bildobjekt 9" descr="sakn-logotyp-VIT.wmf"/>
          <p:cNvPicPr>
            <a:picLocks noChangeAspect="1"/>
          </p:cNvPicPr>
          <p:nvPr userDrawn="1"/>
        </p:nvPicPr>
        <p:blipFill>
          <a:blip r:embed="rId2" cstate="print"/>
          <a:srcRect/>
          <a:stretch>
            <a:fillRect/>
          </a:stretch>
        </p:blipFill>
        <p:spPr bwMode="auto">
          <a:xfrm>
            <a:off x="0" y="0"/>
            <a:ext cx="1365250" cy="720725"/>
          </a:xfrm>
          <a:prstGeom prst="rect">
            <a:avLst/>
          </a:prstGeom>
          <a:noFill/>
          <a:ln w="9525">
            <a:noFill/>
            <a:miter lim="800000"/>
            <a:headEnd/>
            <a:tailEnd/>
          </a:ln>
        </p:spPr>
      </p:pic>
    </p:spTree>
    <p:extLst>
      <p:ext uri="{BB962C8B-B14F-4D97-AF65-F5344CB8AC3E}">
        <p14:creationId xmlns:p14="http://schemas.microsoft.com/office/powerpoint/2010/main" val="3534669301"/>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0F51BFC-DD81-40AC-947B-E1BE22355E1A}" type="datetimeFigureOut">
              <a:rPr lang="sv-SE" smtClean="0"/>
              <a:t>2025-08-20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37E315-1DCA-4505-9F2A-A3F5BAE926E7}" type="slidenum">
              <a:rPr lang="sv-SE" smtClean="0"/>
              <a:t>‹#›</a:t>
            </a:fld>
            <a:endParaRPr lang="sv-SE"/>
          </a:p>
        </p:txBody>
      </p:sp>
    </p:spTree>
    <p:extLst>
      <p:ext uri="{BB962C8B-B14F-4D97-AF65-F5344CB8AC3E}">
        <p14:creationId xmlns:p14="http://schemas.microsoft.com/office/powerpoint/2010/main" val="15923850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80F51BFC-DD81-40AC-947B-E1BE22355E1A}" type="datetimeFigureOut">
              <a:rPr lang="sv-SE" smtClean="0"/>
              <a:t>2025-08-20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F37E315-1DCA-4505-9F2A-A3F5BAE926E7}" type="slidenum">
              <a:rPr lang="sv-SE" smtClean="0"/>
              <a:t>‹#›</a:t>
            </a:fld>
            <a:endParaRPr lang="sv-SE"/>
          </a:p>
        </p:txBody>
      </p:sp>
    </p:spTree>
    <p:extLst>
      <p:ext uri="{BB962C8B-B14F-4D97-AF65-F5344CB8AC3E}">
        <p14:creationId xmlns:p14="http://schemas.microsoft.com/office/powerpoint/2010/main" val="4946786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80F51BFC-DD81-40AC-947B-E1BE22355E1A}" type="datetimeFigureOut">
              <a:rPr lang="sv-SE" smtClean="0"/>
              <a:t>2025-08-20</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6F37E315-1DCA-4505-9F2A-A3F5BAE926E7}" type="slidenum">
              <a:rPr lang="sv-SE" smtClean="0"/>
              <a:t>‹#›</a:t>
            </a:fld>
            <a:endParaRPr lang="sv-SE"/>
          </a:p>
        </p:txBody>
      </p:sp>
    </p:spTree>
    <p:extLst>
      <p:ext uri="{BB962C8B-B14F-4D97-AF65-F5344CB8AC3E}">
        <p14:creationId xmlns:p14="http://schemas.microsoft.com/office/powerpoint/2010/main" val="38020256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80F51BFC-DD81-40AC-947B-E1BE22355E1A}" type="datetimeFigureOut">
              <a:rPr lang="sv-SE" smtClean="0"/>
              <a:t>2025-08-20</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6F37E315-1DCA-4505-9F2A-A3F5BAE926E7}" type="slidenum">
              <a:rPr lang="sv-SE" smtClean="0"/>
              <a:t>‹#›</a:t>
            </a:fld>
            <a:endParaRPr lang="sv-SE"/>
          </a:p>
        </p:txBody>
      </p:sp>
    </p:spTree>
    <p:extLst>
      <p:ext uri="{BB962C8B-B14F-4D97-AF65-F5344CB8AC3E}">
        <p14:creationId xmlns:p14="http://schemas.microsoft.com/office/powerpoint/2010/main" val="39533257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solidFill>
                  <a:schemeClr val="accent1"/>
                </a:solidFill>
              </a:defRPr>
            </a:lvl1pPr>
          </a:lstStyle>
          <a:p>
            <a:r>
              <a:rPr lang="sv-SE"/>
              <a:t>Klicka här för att ändra format</a:t>
            </a:r>
          </a:p>
        </p:txBody>
      </p:sp>
      <p:sp>
        <p:nvSpPr>
          <p:cNvPr id="3" name="Platshållare för innehåll 2"/>
          <p:cNvSpPr>
            <a:spLocks noGrp="1"/>
          </p:cNvSpPr>
          <p:nvPr>
            <p:ph idx="1"/>
          </p:nvPr>
        </p:nvSpPr>
        <p:spPr>
          <a:xfrm>
            <a:off x="453600" y="2000239"/>
            <a:ext cx="7900988" cy="3929073"/>
          </a:xfrm>
        </p:spPr>
        <p:txBody>
          <a:bodyPr/>
          <a:lstStyle>
            <a:lvl1pPr>
              <a:defRPr>
                <a:solidFill>
                  <a:schemeClr val="accent1"/>
                </a:solidFill>
                <a:latin typeface="Calibri" pitchFamily="34" charset="0"/>
                <a:cs typeface="Calibri" pitchFamily="34" charset="0"/>
              </a:defRPr>
            </a:lvl1pPr>
            <a:lvl2pPr>
              <a:defRPr>
                <a:solidFill>
                  <a:schemeClr val="accent1"/>
                </a:solidFill>
                <a:latin typeface="Calibri" pitchFamily="34" charset="0"/>
                <a:cs typeface="Calibri" pitchFamily="34" charset="0"/>
              </a:defRPr>
            </a:lvl2pPr>
            <a:lvl3pPr>
              <a:defRPr>
                <a:solidFill>
                  <a:schemeClr val="accent1"/>
                </a:solidFill>
                <a:latin typeface="Calibri" pitchFamily="34" charset="0"/>
                <a:cs typeface="Calibri" pitchFamily="34" charset="0"/>
              </a:defRPr>
            </a:lvl3pPr>
            <a:lvl4pPr>
              <a:defRPr>
                <a:solidFill>
                  <a:schemeClr val="accent1"/>
                </a:solidFill>
                <a:latin typeface="Calibri" pitchFamily="34" charset="0"/>
                <a:cs typeface="Calibri" pitchFamily="34" charset="0"/>
              </a:defRPr>
            </a:lvl4pPr>
            <a:lvl5pPr>
              <a:defRPr>
                <a:solidFill>
                  <a:schemeClr val="accent1"/>
                </a:solidFill>
                <a:latin typeface="Calibri" pitchFamily="34" charset="0"/>
                <a:cs typeface="Calibri" pitchFamily="34" charset="0"/>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80F51BFC-DD81-40AC-947B-E1BE22355E1A}" type="datetimeFigureOut">
              <a:rPr lang="sv-SE" smtClean="0"/>
              <a:t>2025-08-20</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6F37E315-1DCA-4505-9F2A-A3F5BAE926E7}" type="slidenum">
              <a:rPr lang="sv-SE" smtClean="0"/>
              <a:t>‹#›</a:t>
            </a:fld>
            <a:endParaRPr lang="sv-SE"/>
          </a:p>
        </p:txBody>
      </p:sp>
    </p:spTree>
    <p:extLst>
      <p:ext uri="{BB962C8B-B14F-4D97-AF65-F5344CB8AC3E}">
        <p14:creationId xmlns:p14="http://schemas.microsoft.com/office/powerpoint/2010/main" val="34667607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0F51BFC-DD81-40AC-947B-E1BE22355E1A}" type="datetimeFigureOut">
              <a:rPr lang="sv-SE" smtClean="0"/>
              <a:t>2025-08-20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F37E315-1DCA-4505-9F2A-A3F5BAE926E7}" type="slidenum">
              <a:rPr lang="sv-SE" smtClean="0"/>
              <a:t>‹#›</a:t>
            </a:fld>
            <a:endParaRPr lang="sv-SE"/>
          </a:p>
        </p:txBody>
      </p:sp>
    </p:spTree>
    <p:extLst>
      <p:ext uri="{BB962C8B-B14F-4D97-AF65-F5344CB8AC3E}">
        <p14:creationId xmlns:p14="http://schemas.microsoft.com/office/powerpoint/2010/main" val="10977963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80F51BFC-DD81-40AC-947B-E1BE22355E1A}" type="datetimeFigureOut">
              <a:rPr lang="sv-SE" smtClean="0"/>
              <a:t>2025-08-20</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6F37E315-1DCA-4505-9F2A-A3F5BAE926E7}" type="slidenum">
              <a:rPr lang="sv-SE" smtClean="0"/>
              <a:t>‹#›</a:t>
            </a:fld>
            <a:endParaRPr lang="sv-SE"/>
          </a:p>
        </p:txBody>
      </p:sp>
    </p:spTree>
    <p:extLst>
      <p:ext uri="{BB962C8B-B14F-4D97-AF65-F5344CB8AC3E}">
        <p14:creationId xmlns:p14="http://schemas.microsoft.com/office/powerpoint/2010/main" val="41012840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0F51BFC-DD81-40AC-947B-E1BE22355E1A}" type="datetimeFigureOut">
              <a:rPr lang="sv-SE" smtClean="0"/>
              <a:t>2025-08-20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37E315-1DCA-4505-9F2A-A3F5BAE926E7}" type="slidenum">
              <a:rPr lang="sv-SE" smtClean="0"/>
              <a:t>‹#›</a:t>
            </a:fld>
            <a:endParaRPr lang="sv-SE"/>
          </a:p>
        </p:txBody>
      </p:sp>
    </p:spTree>
    <p:extLst>
      <p:ext uri="{BB962C8B-B14F-4D97-AF65-F5344CB8AC3E}">
        <p14:creationId xmlns:p14="http://schemas.microsoft.com/office/powerpoint/2010/main" val="6340507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80F51BFC-DD81-40AC-947B-E1BE22355E1A}" type="datetimeFigureOut">
              <a:rPr lang="sv-SE" smtClean="0"/>
              <a:t>2025-08-20</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6F37E315-1DCA-4505-9F2A-A3F5BAE926E7}" type="slidenum">
              <a:rPr lang="sv-SE" smtClean="0"/>
              <a:t>‹#›</a:t>
            </a:fld>
            <a:endParaRPr lang="sv-SE"/>
          </a:p>
        </p:txBody>
      </p:sp>
    </p:spTree>
    <p:extLst>
      <p:ext uri="{BB962C8B-B14F-4D97-AF65-F5344CB8AC3E}">
        <p14:creationId xmlns:p14="http://schemas.microsoft.com/office/powerpoint/2010/main" val="40755945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pic>
        <p:nvPicPr>
          <p:cNvPr id="7" name="Bildobjekt 11" descr="sakn-logotyp-FS.png"/>
          <p:cNvPicPr>
            <a:picLocks noChangeAspect="1"/>
          </p:cNvPicPr>
          <p:nvPr userDrawn="1"/>
        </p:nvPicPr>
        <p:blipFill>
          <a:blip r:embed="rId2" cstate="print"/>
          <a:srcRect/>
          <a:stretch>
            <a:fillRect/>
          </a:stretch>
        </p:blipFill>
        <p:spPr bwMode="auto">
          <a:xfrm>
            <a:off x="3707904" y="0"/>
            <a:ext cx="1363663" cy="720725"/>
          </a:xfrm>
          <a:prstGeom prst="rect">
            <a:avLst/>
          </a:prstGeom>
          <a:noFill/>
          <a:ln w="9525">
            <a:noFill/>
            <a:miter lim="800000"/>
            <a:headEnd/>
            <a:tailEnd/>
          </a:ln>
        </p:spPr>
      </p:pic>
    </p:spTree>
    <p:extLst>
      <p:ext uri="{BB962C8B-B14F-4D97-AF65-F5344CB8AC3E}">
        <p14:creationId xmlns:p14="http://schemas.microsoft.com/office/powerpoint/2010/main" val="37250982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Rubrik och underrubrik">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1382911"/>
            <a:ext cx="7772400" cy="1470025"/>
          </a:xfrm>
          <a:prstGeom prst="rect">
            <a:avLst/>
          </a:prstGeom>
        </p:spPr>
        <p:txBody>
          <a:bodyPr/>
          <a:lstStyle>
            <a:lvl1pPr algn="ctr">
              <a:defRPr/>
            </a:lvl1pPr>
          </a:lstStyle>
          <a:p>
            <a:r>
              <a:rPr lang="sv-SE"/>
              <a:t>Klicka här för att ändra format</a:t>
            </a:r>
          </a:p>
        </p:txBody>
      </p:sp>
      <p:sp>
        <p:nvSpPr>
          <p:cNvPr id="3" name="Underrubrik 2"/>
          <p:cNvSpPr>
            <a:spLocks noGrp="1"/>
          </p:cNvSpPr>
          <p:nvPr>
            <p:ph type="subTitle" idx="1"/>
          </p:nvPr>
        </p:nvSpPr>
        <p:spPr>
          <a:xfrm>
            <a:off x="1371600" y="3188568"/>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a:xfrm>
            <a:off x="453600" y="785813"/>
            <a:ext cx="7900988" cy="1143000"/>
          </a:xfrm>
          <a:prstGeom prst="rect">
            <a:avLst/>
          </a:prstGeom>
        </p:spPr>
        <p:txBody>
          <a:bodyPr/>
          <a:lstStyle>
            <a:lvl1pPr algn="l">
              <a:defRPr/>
            </a:lvl1pPr>
          </a:lstStyle>
          <a:p>
            <a:r>
              <a:rPr lang="sv-SE"/>
              <a:t>Klicka här för att ändra format</a:t>
            </a:r>
          </a:p>
        </p:txBody>
      </p:sp>
      <p:sp>
        <p:nvSpPr>
          <p:cNvPr id="3" name="Platshållare för innehåll 2"/>
          <p:cNvSpPr>
            <a:spLocks noGrp="1"/>
          </p:cNvSpPr>
          <p:nvPr>
            <p:ph idx="1"/>
          </p:nvPr>
        </p:nvSpPr>
        <p:spPr>
          <a:xfrm>
            <a:off x="453600" y="2000239"/>
            <a:ext cx="7900988" cy="392907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452736" y="785802"/>
            <a:ext cx="7858800" cy="1143000"/>
          </a:xfrm>
          <a:prstGeom prst="rect">
            <a:avLst/>
          </a:prstGeom>
        </p:spPr>
        <p:txBody>
          <a:bodyPr/>
          <a:lstStyle/>
          <a:p>
            <a:r>
              <a:rPr lang="sv-SE"/>
              <a:t>Klicka här för att ändra format</a:t>
            </a:r>
          </a:p>
        </p:txBody>
      </p:sp>
      <p:sp>
        <p:nvSpPr>
          <p:cNvPr id="6" name="Platshållare för text 5"/>
          <p:cNvSpPr>
            <a:spLocks noGrp="1"/>
          </p:cNvSpPr>
          <p:nvPr>
            <p:ph type="body" sz="quarter" idx="12"/>
          </p:nvPr>
        </p:nvSpPr>
        <p:spPr>
          <a:xfrm>
            <a:off x="452765" y="2000250"/>
            <a:ext cx="7858800" cy="392906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3"/>
          </p:nvPr>
        </p:nvSpPr>
        <p:spPr/>
        <p:txBody>
          <a:bodyPr/>
          <a:lstStyle>
            <a:lvl1pPr>
              <a:defRPr/>
            </a:lvl1pPr>
          </a:lstStyle>
          <a:p>
            <a:pPr>
              <a:defRPr/>
            </a:pPr>
            <a:endParaRPr lang="sv-SE"/>
          </a:p>
        </p:txBody>
      </p:sp>
      <p:sp>
        <p:nvSpPr>
          <p:cNvPr id="5" name="Platshållare för sidfot 4"/>
          <p:cNvSpPr>
            <a:spLocks noGrp="1"/>
          </p:cNvSpPr>
          <p:nvPr>
            <p:ph type="ftr" sz="quarter" idx="14"/>
          </p:nvPr>
        </p:nvSpPr>
        <p:spPr/>
        <p:txBody>
          <a:bodyPr/>
          <a:lstStyle>
            <a:lvl1pPr>
              <a:defRPr/>
            </a:lvl1pPr>
          </a:lstStyle>
          <a:p>
            <a:pPr>
              <a:defRPr/>
            </a:pPr>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3600" y="785802"/>
            <a:ext cx="7858180" cy="1143000"/>
          </a:xfrm>
          <a:prstGeom prst="rect">
            <a:avLst/>
          </a:prstGeom>
        </p:spPr>
        <p:txBody>
          <a:bodyPr/>
          <a:lstStyle/>
          <a:p>
            <a:r>
              <a:rPr lang="sv-SE"/>
              <a:t>Klicka här för att ändra format</a:t>
            </a:r>
          </a:p>
        </p:txBody>
      </p:sp>
      <p:sp>
        <p:nvSpPr>
          <p:cNvPr id="3" name="Platshållare för innehåll 2"/>
          <p:cNvSpPr>
            <a:spLocks noGrp="1"/>
          </p:cNvSpPr>
          <p:nvPr>
            <p:ph sz="half" idx="1"/>
          </p:nvPr>
        </p:nvSpPr>
        <p:spPr>
          <a:xfrm>
            <a:off x="453600" y="2000240"/>
            <a:ext cx="3780000" cy="412592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00562" y="2000240"/>
            <a:ext cx="3780000" cy="412592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npassad layout">
    <p:spTree>
      <p:nvGrpSpPr>
        <p:cNvPr id="1" name=""/>
        <p:cNvGrpSpPr/>
        <p:nvPr/>
      </p:nvGrpSpPr>
      <p:grpSpPr>
        <a:xfrm>
          <a:off x="0" y="0"/>
          <a:ext cx="0" cy="0"/>
          <a:chOff x="0" y="0"/>
          <a:chExt cx="0" cy="0"/>
        </a:xfrm>
      </p:grpSpPr>
      <p:sp>
        <p:nvSpPr>
          <p:cNvPr id="2" name="Rubrik 1"/>
          <p:cNvSpPr>
            <a:spLocks noGrp="1"/>
          </p:cNvSpPr>
          <p:nvPr>
            <p:ph type="title"/>
          </p:nvPr>
        </p:nvSpPr>
        <p:spPr>
          <a:xfrm>
            <a:off x="452736" y="785802"/>
            <a:ext cx="7858800" cy="1143000"/>
          </a:xfrm>
        </p:spPr>
        <p:txBody>
          <a:bodyPr/>
          <a:lstStyle>
            <a:lvl1pPr>
              <a:defRPr>
                <a:solidFill>
                  <a:schemeClr val="accent1"/>
                </a:solidFill>
              </a:defRPr>
            </a:lvl1pPr>
          </a:lstStyle>
          <a:p>
            <a:r>
              <a:rPr lang="sv-SE"/>
              <a:t>Klicka här för att ändra format</a:t>
            </a:r>
          </a:p>
        </p:txBody>
      </p:sp>
      <p:sp>
        <p:nvSpPr>
          <p:cNvPr id="6" name="Platshållare för text 5"/>
          <p:cNvSpPr>
            <a:spLocks noGrp="1"/>
          </p:cNvSpPr>
          <p:nvPr>
            <p:ph type="body" sz="quarter" idx="12"/>
          </p:nvPr>
        </p:nvSpPr>
        <p:spPr>
          <a:xfrm>
            <a:off x="452765" y="2000250"/>
            <a:ext cx="7858800" cy="3929063"/>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3"/>
          </p:nvPr>
        </p:nvSpPr>
        <p:spPr/>
        <p:txBody>
          <a:bodyPr/>
          <a:lstStyle>
            <a:lvl1pPr>
              <a:defRPr/>
            </a:lvl1pPr>
          </a:lstStyle>
          <a:p>
            <a:pPr>
              <a:defRPr/>
            </a:pPr>
            <a:endParaRPr lang="sv-SE"/>
          </a:p>
        </p:txBody>
      </p:sp>
      <p:sp>
        <p:nvSpPr>
          <p:cNvPr id="5" name="Platshållare för sidfot 4"/>
          <p:cNvSpPr>
            <a:spLocks noGrp="1"/>
          </p:cNvSpPr>
          <p:nvPr>
            <p:ph type="ftr" sz="quarter" idx="14"/>
          </p:nvPr>
        </p:nvSpPr>
        <p:spPr/>
        <p:txBody>
          <a:bodyPr/>
          <a:lstStyle>
            <a:lvl1pPr>
              <a:defRPr/>
            </a:lvl1pPr>
          </a:lstStyle>
          <a:p>
            <a:pPr>
              <a:defRPr/>
            </a:pPr>
            <a:endParaRPr lang="sv-S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3600" y="785794"/>
            <a:ext cx="7901014" cy="1143000"/>
          </a:xfrm>
          <a:prstGeom prst="rect">
            <a:avLst/>
          </a:prstGeom>
        </p:spPr>
        <p:txBody>
          <a:bodyPr/>
          <a:lstStyle/>
          <a:p>
            <a:r>
              <a:rPr lang="sv-SE"/>
              <a:t>Klicka här för att ändra format</a:t>
            </a:r>
          </a:p>
        </p:txBody>
      </p:sp>
      <p:sp>
        <p:nvSpPr>
          <p:cNvPr id="3" name="Platshållare för datum 3"/>
          <p:cNvSpPr>
            <a:spLocks noGrp="1"/>
          </p:cNvSpPr>
          <p:nvPr>
            <p:ph type="dt" sz="half" idx="10"/>
          </p:nvPr>
        </p:nvSpPr>
        <p:spPr/>
        <p:txBody>
          <a:bodyPr/>
          <a:lstStyle>
            <a:lvl1pPr>
              <a:defRPr/>
            </a:lvl1pPr>
          </a:lstStyle>
          <a:p>
            <a:pPr>
              <a:defRPr/>
            </a:pPr>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a:prstGeom prst="rect">
            <a:avLst/>
          </a:prstGeom>
        </p:spPr>
        <p:txBody>
          <a:bodyPr anchor="b"/>
          <a:lstStyle>
            <a:lvl1pPr algn="l">
              <a:defRPr sz="2000" b="0"/>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a:prstGeom prst="rect">
            <a:avLst/>
          </a:prstGeo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53600" y="1285860"/>
            <a:ext cx="4040188" cy="889015"/>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3600" y="2174875"/>
            <a:ext cx="4040188"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285860"/>
            <a:ext cx="4041775" cy="889015"/>
          </a:xfrm>
          <a:prstGeom prst="rect">
            <a:avLst/>
          </a:prstGeo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a:prstGeom prst="rect">
            <a:avLst/>
          </a:prstGeo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12" name="Platshållare för bild 11"/>
          <p:cNvSpPr>
            <a:spLocks noGrp="1"/>
          </p:cNvSpPr>
          <p:nvPr>
            <p:ph type="pic" sz="quarter" idx="12"/>
          </p:nvPr>
        </p:nvSpPr>
        <p:spPr>
          <a:xfrm>
            <a:off x="453600" y="784800"/>
            <a:ext cx="7833176" cy="5358844"/>
          </a:xfrm>
          <a:prstGeom prst="rect">
            <a:avLst/>
          </a:prstGeom>
          <a:effectLst>
            <a:softEdge rad="31750"/>
          </a:effectLst>
        </p:spPr>
        <p:txBody>
          <a:bodyPr rtlCol="0">
            <a:normAutofit/>
          </a:bodyPr>
          <a:lstStyle/>
          <a:p>
            <a:pPr lvl="0"/>
            <a:endParaRPr lang="sv-SE" noProof="0"/>
          </a:p>
        </p:txBody>
      </p:sp>
      <p:sp>
        <p:nvSpPr>
          <p:cNvPr id="3" name="Platshållare för datum 3"/>
          <p:cNvSpPr>
            <a:spLocks noGrp="1"/>
          </p:cNvSpPr>
          <p:nvPr>
            <p:ph type="dt" sz="half" idx="13"/>
          </p:nvPr>
        </p:nvSpPr>
        <p:spPr/>
        <p:txBody>
          <a:bodyPr/>
          <a:lstStyle>
            <a:lvl1pPr>
              <a:defRPr/>
            </a:lvl1pPr>
          </a:lstStyle>
          <a:p>
            <a:pPr>
              <a:defRPr/>
            </a:pPr>
            <a:endParaRPr lang="sv-SE"/>
          </a:p>
        </p:txBody>
      </p:sp>
      <p:sp>
        <p:nvSpPr>
          <p:cNvPr id="4" name="Platshållare för sidfot 4"/>
          <p:cNvSpPr>
            <a:spLocks noGrp="1"/>
          </p:cNvSpPr>
          <p:nvPr>
            <p:ph type="ftr" sz="quarter" idx="14"/>
          </p:nvPr>
        </p:nvSpPr>
        <p:spPr/>
        <p:txBody>
          <a:bodyPr/>
          <a:lstStyle>
            <a:lvl1pPr>
              <a:defRPr/>
            </a:lvl1pPr>
          </a:lstStyle>
          <a:p>
            <a:pPr>
              <a:defRPr/>
            </a:pPr>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obj" preserve="1">
  <p:cSld name="Utan bakgrundsgrafik">
    <p:spTree>
      <p:nvGrpSpPr>
        <p:cNvPr id="1" name=""/>
        <p:cNvGrpSpPr/>
        <p:nvPr/>
      </p:nvGrpSpPr>
      <p:grpSpPr>
        <a:xfrm>
          <a:off x="0" y="0"/>
          <a:ext cx="0" cy="0"/>
          <a:chOff x="0" y="0"/>
          <a:chExt cx="0" cy="0"/>
        </a:xfrm>
      </p:grpSpPr>
      <p:sp>
        <p:nvSpPr>
          <p:cNvPr id="2" name="Rubrik 1"/>
          <p:cNvSpPr>
            <a:spLocks noGrp="1"/>
          </p:cNvSpPr>
          <p:nvPr>
            <p:ph type="title"/>
          </p:nvPr>
        </p:nvSpPr>
        <p:spPr>
          <a:xfrm>
            <a:off x="453600" y="785813"/>
            <a:ext cx="7900988" cy="1143000"/>
          </a:xfrm>
          <a:prstGeom prst="rect">
            <a:avLst/>
          </a:prstGeom>
        </p:spPr>
        <p:txBody>
          <a:bodyPr/>
          <a:lstStyle>
            <a:lvl1pPr algn="l">
              <a:defRPr/>
            </a:lvl1pPr>
          </a:lstStyle>
          <a:p>
            <a:r>
              <a:rPr lang="sv-SE"/>
              <a:t>Klicka här för att ändra format</a:t>
            </a:r>
          </a:p>
        </p:txBody>
      </p:sp>
      <p:sp>
        <p:nvSpPr>
          <p:cNvPr id="3" name="Platshållare för innehåll 2"/>
          <p:cNvSpPr>
            <a:spLocks noGrp="1"/>
          </p:cNvSpPr>
          <p:nvPr>
            <p:ph idx="1"/>
          </p:nvPr>
        </p:nvSpPr>
        <p:spPr>
          <a:xfrm>
            <a:off x="453600" y="2000240"/>
            <a:ext cx="7900988" cy="3929073"/>
          </a:xfrm>
          <a:prstGeom prst="rect">
            <a:avLst/>
          </a:prstGeo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A88EA4C-DB3A-D382-D836-2864A42FDD5F}"/>
              </a:ext>
            </a:extLst>
          </p:cNvPr>
          <p:cNvSpPr>
            <a:spLocks noGrp="1"/>
          </p:cNvSpPr>
          <p:nvPr>
            <p:ph type="ctrTitle"/>
          </p:nvPr>
        </p:nvSpPr>
        <p:spPr>
          <a:xfrm>
            <a:off x="1143000" y="1122363"/>
            <a:ext cx="6858000" cy="2387600"/>
          </a:xfrm>
        </p:spPr>
        <p:txBody>
          <a:bodyPr anchor="b"/>
          <a:lstStyle>
            <a:lvl1pPr algn="ctr">
              <a:defRPr sz="4500"/>
            </a:lvl1pPr>
          </a:lstStyle>
          <a:p>
            <a:r>
              <a:rPr lang="sv-SE"/>
              <a:t>Klicka här för att ändra mall för rubrikformat</a:t>
            </a:r>
          </a:p>
        </p:txBody>
      </p:sp>
      <p:sp>
        <p:nvSpPr>
          <p:cNvPr id="3" name="Underrubrik 2">
            <a:extLst>
              <a:ext uri="{FF2B5EF4-FFF2-40B4-BE49-F238E27FC236}">
                <a16:creationId xmlns:a16="http://schemas.microsoft.com/office/drawing/2014/main" id="{530A6C82-789D-67A1-9CFE-0B262D6E4824}"/>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89A4877-EE04-53D6-9359-65F67C5C2FC6}"/>
              </a:ext>
            </a:extLst>
          </p:cNvPr>
          <p:cNvSpPr>
            <a:spLocks noGrp="1"/>
          </p:cNvSpPr>
          <p:nvPr>
            <p:ph type="dt" sz="half" idx="10"/>
          </p:nvPr>
        </p:nvSpPr>
        <p:spPr/>
        <p:txBody>
          <a:bodyPr/>
          <a:lstStyle/>
          <a:p>
            <a:fld id="{9AAF9A3C-8CDB-4574-A5A5-7C9CB7E61275}" type="datetimeFigureOut">
              <a:rPr lang="sv-SE" smtClean="0"/>
              <a:t>2025-08-20</a:t>
            </a:fld>
            <a:endParaRPr lang="sv-SE"/>
          </a:p>
        </p:txBody>
      </p:sp>
      <p:sp>
        <p:nvSpPr>
          <p:cNvPr id="5" name="Platshållare för sidfot 4">
            <a:extLst>
              <a:ext uri="{FF2B5EF4-FFF2-40B4-BE49-F238E27FC236}">
                <a16:creationId xmlns:a16="http://schemas.microsoft.com/office/drawing/2014/main" id="{DD92E4A1-6EA7-836E-BBE1-E0A64D93FD1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E415752C-63A8-CB92-A302-1BB3DCCE7801}"/>
              </a:ext>
            </a:extLst>
          </p:cNvPr>
          <p:cNvSpPr>
            <a:spLocks noGrp="1"/>
          </p:cNvSpPr>
          <p:nvPr>
            <p:ph type="sldNum" sz="quarter" idx="12"/>
          </p:nvPr>
        </p:nvSpPr>
        <p:spPr/>
        <p:txBody>
          <a:bodyPr/>
          <a:lstStyle/>
          <a:p>
            <a:fld id="{07ED4044-A2B0-4E0D-B3C8-91E06F385942}" type="slidenum">
              <a:rPr lang="sv-SE" smtClean="0"/>
              <a:t>‹#›</a:t>
            </a:fld>
            <a:endParaRPr lang="sv-SE"/>
          </a:p>
        </p:txBody>
      </p:sp>
      <p:pic>
        <p:nvPicPr>
          <p:cNvPr id="7" name="Bildobjekt 11" descr="sakn-logotyp-FS.png">
            <a:extLst>
              <a:ext uri="{FF2B5EF4-FFF2-40B4-BE49-F238E27FC236}">
                <a16:creationId xmlns:a16="http://schemas.microsoft.com/office/drawing/2014/main" id="{7AA14BDD-46BA-1031-0FBB-8C2A7530D9B4}"/>
              </a:ext>
            </a:extLst>
          </p:cNvPr>
          <p:cNvPicPr>
            <a:picLocks noChangeAspect="1"/>
          </p:cNvPicPr>
          <p:nvPr userDrawn="1"/>
        </p:nvPicPr>
        <p:blipFill>
          <a:blip r:embed="rId2" cstate="print"/>
          <a:srcRect/>
          <a:stretch>
            <a:fillRect/>
          </a:stretch>
        </p:blipFill>
        <p:spPr bwMode="auto">
          <a:xfrm>
            <a:off x="4027084" y="0"/>
            <a:ext cx="1089832" cy="576000"/>
          </a:xfrm>
          <a:prstGeom prst="rect">
            <a:avLst/>
          </a:prstGeom>
          <a:noFill/>
          <a:ln w="9525">
            <a:noFill/>
            <a:miter lim="800000"/>
            <a:headEnd/>
            <a:tailEnd/>
          </a:ln>
        </p:spPr>
      </p:pic>
    </p:spTree>
    <p:extLst>
      <p:ext uri="{BB962C8B-B14F-4D97-AF65-F5344CB8AC3E}">
        <p14:creationId xmlns:p14="http://schemas.microsoft.com/office/powerpoint/2010/main" val="185359734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3456FFD-027F-195D-19CC-14064401E150}"/>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170F1BA-0E99-F5F7-8972-3E31B488B27C}"/>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F1BA996E-2548-BCA0-275E-FCA1D472D537}"/>
              </a:ext>
            </a:extLst>
          </p:cNvPr>
          <p:cNvSpPr>
            <a:spLocks noGrp="1"/>
          </p:cNvSpPr>
          <p:nvPr>
            <p:ph type="dt" sz="half" idx="10"/>
          </p:nvPr>
        </p:nvSpPr>
        <p:spPr/>
        <p:txBody>
          <a:bodyPr/>
          <a:lstStyle/>
          <a:p>
            <a:pPr>
              <a:defRPr/>
            </a:pPr>
            <a:endParaRPr lang="sv-SE"/>
          </a:p>
        </p:txBody>
      </p:sp>
      <p:sp>
        <p:nvSpPr>
          <p:cNvPr id="5" name="Platshållare för sidfot 4">
            <a:extLst>
              <a:ext uri="{FF2B5EF4-FFF2-40B4-BE49-F238E27FC236}">
                <a16:creationId xmlns:a16="http://schemas.microsoft.com/office/drawing/2014/main" id="{5F916494-5C1D-711E-B422-E8260316C12A}"/>
              </a:ext>
            </a:extLst>
          </p:cNvPr>
          <p:cNvSpPr>
            <a:spLocks noGrp="1"/>
          </p:cNvSpPr>
          <p:nvPr>
            <p:ph type="ftr" sz="quarter" idx="11"/>
          </p:nvPr>
        </p:nvSpPr>
        <p:spPr/>
        <p:txBody>
          <a:bodyPr/>
          <a:lstStyle/>
          <a:p>
            <a:pPr>
              <a:defRPr/>
            </a:pPr>
            <a:endParaRPr lang="sv-SE"/>
          </a:p>
        </p:txBody>
      </p:sp>
      <p:sp>
        <p:nvSpPr>
          <p:cNvPr id="6" name="Platshållare för bildnummer 5">
            <a:extLst>
              <a:ext uri="{FF2B5EF4-FFF2-40B4-BE49-F238E27FC236}">
                <a16:creationId xmlns:a16="http://schemas.microsoft.com/office/drawing/2014/main" id="{3FA58288-195F-F8B4-649D-82299BADDFAC}"/>
              </a:ext>
            </a:extLst>
          </p:cNvPr>
          <p:cNvSpPr>
            <a:spLocks noGrp="1"/>
          </p:cNvSpPr>
          <p:nvPr>
            <p:ph type="sldNum" sz="quarter" idx="12"/>
          </p:nvPr>
        </p:nvSpPr>
        <p:spPr/>
        <p:txBody>
          <a:bodyPr/>
          <a:lstStyle/>
          <a:p>
            <a:fld id="{07ED4044-A2B0-4E0D-B3C8-91E06F385942}" type="slidenum">
              <a:rPr lang="sv-SE" smtClean="0"/>
              <a:t>‹#›</a:t>
            </a:fld>
            <a:endParaRPr lang="sv-SE"/>
          </a:p>
        </p:txBody>
      </p:sp>
    </p:spTree>
    <p:extLst>
      <p:ext uri="{BB962C8B-B14F-4D97-AF65-F5344CB8AC3E}">
        <p14:creationId xmlns:p14="http://schemas.microsoft.com/office/powerpoint/2010/main" val="4413203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1475F2-0761-EF8D-5888-D40C03D4D785}"/>
              </a:ext>
            </a:extLst>
          </p:cNvPr>
          <p:cNvSpPr>
            <a:spLocks noGrp="1"/>
          </p:cNvSpPr>
          <p:nvPr>
            <p:ph type="title"/>
          </p:nvPr>
        </p:nvSpPr>
        <p:spPr>
          <a:xfrm>
            <a:off x="623888" y="1709739"/>
            <a:ext cx="7886700" cy="2852737"/>
          </a:xfrm>
        </p:spPr>
        <p:txBody>
          <a:bodyPr anchor="b"/>
          <a:lstStyle>
            <a:lvl1pPr>
              <a:defRPr sz="45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A22AB86D-4A23-59E5-D663-33027601E691}"/>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E7E5AFC-040E-9678-5243-553BBB99C2B5}"/>
              </a:ext>
            </a:extLst>
          </p:cNvPr>
          <p:cNvSpPr>
            <a:spLocks noGrp="1"/>
          </p:cNvSpPr>
          <p:nvPr>
            <p:ph type="dt" sz="half" idx="10"/>
          </p:nvPr>
        </p:nvSpPr>
        <p:spPr/>
        <p:txBody>
          <a:bodyPr/>
          <a:lstStyle/>
          <a:p>
            <a:fld id="{53520854-C27B-46F9-90D5-52E57089AEAD}" type="datetimeFigureOut">
              <a:rPr lang="sv-SE" smtClean="0"/>
              <a:pPr/>
              <a:t>2025-08-20</a:t>
            </a:fld>
            <a:endParaRPr lang="sv-SE"/>
          </a:p>
        </p:txBody>
      </p:sp>
      <p:sp>
        <p:nvSpPr>
          <p:cNvPr id="5" name="Platshållare för sidfot 4">
            <a:extLst>
              <a:ext uri="{FF2B5EF4-FFF2-40B4-BE49-F238E27FC236}">
                <a16:creationId xmlns:a16="http://schemas.microsoft.com/office/drawing/2014/main" id="{AD70122E-E831-2624-8181-AEFE0DBF5EC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0F955651-92A2-45A5-6F54-F263A5B91780}"/>
              </a:ext>
            </a:extLst>
          </p:cNvPr>
          <p:cNvSpPr>
            <a:spLocks noGrp="1"/>
          </p:cNvSpPr>
          <p:nvPr>
            <p:ph type="sldNum" sz="quarter" idx="12"/>
          </p:nvPr>
        </p:nvSpPr>
        <p:spPr/>
        <p:txBody>
          <a:bodyPr/>
          <a:lstStyle/>
          <a:p>
            <a:fld id="{8D84C794-9A07-4548-9BB6-736244280E75}" type="slidenum">
              <a:rPr lang="sv-SE" smtClean="0"/>
              <a:pPr/>
              <a:t>‹#›</a:t>
            </a:fld>
            <a:endParaRPr lang="sv-SE"/>
          </a:p>
        </p:txBody>
      </p:sp>
    </p:spTree>
    <p:extLst>
      <p:ext uri="{BB962C8B-B14F-4D97-AF65-F5344CB8AC3E}">
        <p14:creationId xmlns:p14="http://schemas.microsoft.com/office/powerpoint/2010/main" val="7177427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B607364-CDCB-9B1E-1832-DE1F5F2C7BC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003934A6-683F-E2B2-2932-AFC79F639079}"/>
              </a:ext>
            </a:extLst>
          </p:cNvPr>
          <p:cNvSpPr>
            <a:spLocks noGrp="1"/>
          </p:cNvSpPr>
          <p:nvPr>
            <p:ph sz="half" idx="1"/>
          </p:nvPr>
        </p:nvSpPr>
        <p:spPr>
          <a:xfrm>
            <a:off x="6286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1E25780F-2842-F8B0-DFC4-DFBEB09054B6}"/>
              </a:ext>
            </a:extLst>
          </p:cNvPr>
          <p:cNvSpPr>
            <a:spLocks noGrp="1"/>
          </p:cNvSpPr>
          <p:nvPr>
            <p:ph sz="half" idx="2"/>
          </p:nvPr>
        </p:nvSpPr>
        <p:spPr>
          <a:xfrm>
            <a:off x="4629150" y="1825625"/>
            <a:ext cx="38862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A1CE114E-E349-749A-C957-246419071721}"/>
              </a:ext>
            </a:extLst>
          </p:cNvPr>
          <p:cNvSpPr>
            <a:spLocks noGrp="1"/>
          </p:cNvSpPr>
          <p:nvPr>
            <p:ph type="dt" sz="half" idx="10"/>
          </p:nvPr>
        </p:nvSpPr>
        <p:spPr/>
        <p:txBody>
          <a:bodyPr/>
          <a:lstStyle/>
          <a:p>
            <a:fld id="{53520854-C27B-46F9-90D5-52E57089AEAD}" type="datetimeFigureOut">
              <a:rPr lang="sv-SE" smtClean="0"/>
              <a:t>2025-08-20</a:t>
            </a:fld>
            <a:endParaRPr lang="sv-SE"/>
          </a:p>
        </p:txBody>
      </p:sp>
      <p:sp>
        <p:nvSpPr>
          <p:cNvPr id="6" name="Platshållare för sidfot 5">
            <a:extLst>
              <a:ext uri="{FF2B5EF4-FFF2-40B4-BE49-F238E27FC236}">
                <a16:creationId xmlns:a16="http://schemas.microsoft.com/office/drawing/2014/main" id="{4A38AA06-5DD3-46E1-10F9-F5BEEBA45C7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410E7BA-E7C7-4494-B4CF-BBE33D3819FC}"/>
              </a:ext>
            </a:extLst>
          </p:cNvPr>
          <p:cNvSpPr>
            <a:spLocks noGrp="1"/>
          </p:cNvSpPr>
          <p:nvPr>
            <p:ph type="sldNum" sz="quarter" idx="12"/>
          </p:nvPr>
        </p:nvSpPr>
        <p:spPr/>
        <p:txBody>
          <a:bodyPr/>
          <a:lstStyle/>
          <a:p>
            <a:fld id="{8D84C794-9A07-4548-9BB6-736244280E75}" type="slidenum">
              <a:rPr lang="sv-SE" smtClean="0"/>
              <a:t>‹#›</a:t>
            </a:fld>
            <a:endParaRPr lang="sv-SE"/>
          </a:p>
        </p:txBody>
      </p:sp>
    </p:spTree>
    <p:extLst>
      <p:ext uri="{BB962C8B-B14F-4D97-AF65-F5344CB8AC3E}">
        <p14:creationId xmlns:p14="http://schemas.microsoft.com/office/powerpoint/2010/main" val="2215605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6E9EA-50D1-2436-65D2-CFEC0F302A1A}"/>
              </a:ext>
            </a:extLst>
          </p:cNvPr>
          <p:cNvSpPr>
            <a:spLocks noGrp="1"/>
          </p:cNvSpPr>
          <p:nvPr>
            <p:ph type="title"/>
          </p:nvPr>
        </p:nvSpPr>
        <p:spPr>
          <a:xfrm>
            <a:off x="629841" y="365126"/>
            <a:ext cx="78867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9E06B35-F86B-9101-140F-5EBD3E949311}"/>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A4E48A76-6855-AA97-A71C-5994784BCA50}"/>
              </a:ext>
            </a:extLst>
          </p:cNvPr>
          <p:cNvSpPr>
            <a:spLocks noGrp="1"/>
          </p:cNvSpPr>
          <p:nvPr>
            <p:ph sz="half" idx="2"/>
          </p:nvPr>
        </p:nvSpPr>
        <p:spPr>
          <a:xfrm>
            <a:off x="629842" y="2505075"/>
            <a:ext cx="3868340"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E477B4FE-6155-82A9-331D-EF8F34116631}"/>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B3F5B6CC-9713-683F-8890-2A68A6C9D2F3}"/>
              </a:ext>
            </a:extLst>
          </p:cNvPr>
          <p:cNvSpPr>
            <a:spLocks noGrp="1"/>
          </p:cNvSpPr>
          <p:nvPr>
            <p:ph sz="quarter" idx="4"/>
          </p:nvPr>
        </p:nvSpPr>
        <p:spPr>
          <a:xfrm>
            <a:off x="4629150" y="2505075"/>
            <a:ext cx="3887391"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9FC81FB8-900C-0E42-41B5-0331EB0A01B4}"/>
              </a:ext>
            </a:extLst>
          </p:cNvPr>
          <p:cNvSpPr>
            <a:spLocks noGrp="1"/>
          </p:cNvSpPr>
          <p:nvPr>
            <p:ph type="dt" sz="half" idx="10"/>
          </p:nvPr>
        </p:nvSpPr>
        <p:spPr/>
        <p:txBody>
          <a:bodyPr/>
          <a:lstStyle/>
          <a:p>
            <a:fld id="{53520854-C27B-46F9-90D5-52E57089AEAD}" type="datetimeFigureOut">
              <a:rPr lang="sv-SE" smtClean="0"/>
              <a:t>2025-08-20</a:t>
            </a:fld>
            <a:endParaRPr lang="sv-SE"/>
          </a:p>
        </p:txBody>
      </p:sp>
      <p:sp>
        <p:nvSpPr>
          <p:cNvPr id="8" name="Platshållare för sidfot 7">
            <a:extLst>
              <a:ext uri="{FF2B5EF4-FFF2-40B4-BE49-F238E27FC236}">
                <a16:creationId xmlns:a16="http://schemas.microsoft.com/office/drawing/2014/main" id="{FAA4F12E-4965-534A-687F-63B947D1998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4A29F6AC-18A2-5E99-3B4E-0A409CED70E2}"/>
              </a:ext>
            </a:extLst>
          </p:cNvPr>
          <p:cNvSpPr>
            <a:spLocks noGrp="1"/>
          </p:cNvSpPr>
          <p:nvPr>
            <p:ph type="sldNum" sz="quarter" idx="12"/>
          </p:nvPr>
        </p:nvSpPr>
        <p:spPr/>
        <p:txBody>
          <a:bodyPr/>
          <a:lstStyle/>
          <a:p>
            <a:fld id="{8D84C794-9A07-4548-9BB6-736244280E75}" type="slidenum">
              <a:rPr lang="sv-SE" smtClean="0"/>
              <a:t>‹#›</a:t>
            </a:fld>
            <a:endParaRPr lang="sv-SE"/>
          </a:p>
        </p:txBody>
      </p:sp>
    </p:spTree>
    <p:extLst>
      <p:ext uri="{BB962C8B-B14F-4D97-AF65-F5344CB8AC3E}">
        <p14:creationId xmlns:p14="http://schemas.microsoft.com/office/powerpoint/2010/main" val="17534909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a:xfrm>
            <a:off x="453600" y="785802"/>
            <a:ext cx="7858180" cy="1143000"/>
          </a:xfrm>
        </p:spPr>
        <p:txBody>
          <a:bodyPr/>
          <a:lstStyle>
            <a:lvl1pPr>
              <a:defRPr>
                <a:solidFill>
                  <a:schemeClr val="accent1"/>
                </a:solidFill>
              </a:defRPr>
            </a:lvl1pPr>
          </a:lstStyle>
          <a:p>
            <a:r>
              <a:rPr lang="sv-SE"/>
              <a:t>Klicka här för att ändra format</a:t>
            </a:r>
          </a:p>
        </p:txBody>
      </p:sp>
      <p:sp>
        <p:nvSpPr>
          <p:cNvPr id="3" name="Platshållare för innehåll 2"/>
          <p:cNvSpPr>
            <a:spLocks noGrp="1"/>
          </p:cNvSpPr>
          <p:nvPr>
            <p:ph sz="half" idx="1"/>
          </p:nvPr>
        </p:nvSpPr>
        <p:spPr>
          <a:xfrm>
            <a:off x="453600" y="2000240"/>
            <a:ext cx="3780000" cy="4125923"/>
          </a:xfrm>
        </p:spPr>
        <p:txBody>
          <a:bodyPr/>
          <a:lstStyle>
            <a:lvl1pPr>
              <a:defRPr sz="2800">
                <a:solidFill>
                  <a:schemeClr val="accent1"/>
                </a:solidFill>
                <a:latin typeface="Calibri" pitchFamily="34" charset="0"/>
                <a:cs typeface="Calibri" pitchFamily="34" charset="0"/>
              </a:defRPr>
            </a:lvl1pPr>
            <a:lvl2pPr>
              <a:defRPr sz="2400">
                <a:solidFill>
                  <a:schemeClr val="accent1"/>
                </a:solidFill>
                <a:latin typeface="Calibri" pitchFamily="34" charset="0"/>
                <a:cs typeface="Calibri" pitchFamily="34" charset="0"/>
              </a:defRPr>
            </a:lvl2pPr>
            <a:lvl3pPr>
              <a:defRPr sz="2000">
                <a:solidFill>
                  <a:schemeClr val="accent1"/>
                </a:solidFill>
                <a:latin typeface="Calibri" pitchFamily="34" charset="0"/>
                <a:cs typeface="Calibri" pitchFamily="34" charset="0"/>
              </a:defRPr>
            </a:lvl3pPr>
            <a:lvl4pPr>
              <a:defRPr sz="1800">
                <a:solidFill>
                  <a:schemeClr val="accent1"/>
                </a:solidFill>
                <a:latin typeface="Calibri" pitchFamily="34" charset="0"/>
                <a:cs typeface="Calibri" pitchFamily="34" charset="0"/>
              </a:defRPr>
            </a:lvl4pPr>
            <a:lvl5pPr>
              <a:defRPr sz="1800">
                <a:solidFill>
                  <a:schemeClr val="accent1"/>
                </a:solidFill>
                <a:latin typeface="Calibri" pitchFamily="34" charset="0"/>
                <a:cs typeface="Calibri"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500562" y="2000240"/>
            <a:ext cx="3780000" cy="4125923"/>
          </a:xfrm>
        </p:spPr>
        <p:txBody>
          <a:bodyPr/>
          <a:lstStyle>
            <a:lvl1pPr>
              <a:defRPr sz="2800">
                <a:solidFill>
                  <a:schemeClr val="accent1"/>
                </a:solidFill>
                <a:latin typeface="Calibri" pitchFamily="34" charset="0"/>
                <a:cs typeface="Calibri" pitchFamily="34" charset="0"/>
              </a:defRPr>
            </a:lvl1pPr>
            <a:lvl2pPr>
              <a:defRPr sz="2400">
                <a:solidFill>
                  <a:schemeClr val="accent1"/>
                </a:solidFill>
                <a:latin typeface="Calibri" pitchFamily="34" charset="0"/>
                <a:cs typeface="Calibri" pitchFamily="34" charset="0"/>
              </a:defRPr>
            </a:lvl2pPr>
            <a:lvl3pPr>
              <a:defRPr sz="2000">
                <a:solidFill>
                  <a:schemeClr val="accent1"/>
                </a:solidFill>
                <a:latin typeface="Calibri" pitchFamily="34" charset="0"/>
                <a:cs typeface="Calibri" pitchFamily="34" charset="0"/>
              </a:defRPr>
            </a:lvl3pPr>
            <a:lvl4pPr>
              <a:defRPr sz="1800">
                <a:solidFill>
                  <a:schemeClr val="accent1"/>
                </a:solidFill>
                <a:latin typeface="Calibri" pitchFamily="34" charset="0"/>
                <a:cs typeface="Calibri" pitchFamily="34" charset="0"/>
              </a:defRPr>
            </a:lvl4pPr>
            <a:lvl5pPr>
              <a:defRPr sz="1800">
                <a:solidFill>
                  <a:schemeClr val="accent1"/>
                </a:solidFill>
                <a:latin typeface="Calibri" pitchFamily="34" charset="0"/>
                <a:cs typeface="Calibri" pitchFamily="34" charset="0"/>
              </a:defRPr>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BA888FC-8D83-32A8-5F66-283B195B7843}"/>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0622152B-68ED-3B82-A68F-0BD35AF2D511}"/>
              </a:ext>
            </a:extLst>
          </p:cNvPr>
          <p:cNvSpPr>
            <a:spLocks noGrp="1"/>
          </p:cNvSpPr>
          <p:nvPr>
            <p:ph type="dt" sz="half" idx="10"/>
          </p:nvPr>
        </p:nvSpPr>
        <p:spPr/>
        <p:txBody>
          <a:bodyPr/>
          <a:lstStyle/>
          <a:p>
            <a:fld id="{53520854-C27B-46F9-90D5-52E57089AEAD}" type="datetimeFigureOut">
              <a:rPr lang="sv-SE" smtClean="0"/>
              <a:t>2025-08-20</a:t>
            </a:fld>
            <a:endParaRPr lang="sv-SE"/>
          </a:p>
        </p:txBody>
      </p:sp>
      <p:sp>
        <p:nvSpPr>
          <p:cNvPr id="4" name="Platshållare för sidfot 3">
            <a:extLst>
              <a:ext uri="{FF2B5EF4-FFF2-40B4-BE49-F238E27FC236}">
                <a16:creationId xmlns:a16="http://schemas.microsoft.com/office/drawing/2014/main" id="{B5D80928-1EF6-CAF0-46A9-D03C8DF71A3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96220B0A-B694-1BC3-41BA-5C62C167BC78}"/>
              </a:ext>
            </a:extLst>
          </p:cNvPr>
          <p:cNvSpPr>
            <a:spLocks noGrp="1"/>
          </p:cNvSpPr>
          <p:nvPr>
            <p:ph type="sldNum" sz="quarter" idx="12"/>
          </p:nvPr>
        </p:nvSpPr>
        <p:spPr/>
        <p:txBody>
          <a:bodyPr/>
          <a:lstStyle/>
          <a:p>
            <a:fld id="{8D84C794-9A07-4548-9BB6-736244280E75}" type="slidenum">
              <a:rPr lang="sv-SE" smtClean="0"/>
              <a:t>‹#›</a:t>
            </a:fld>
            <a:endParaRPr lang="sv-SE"/>
          </a:p>
        </p:txBody>
      </p:sp>
    </p:spTree>
    <p:extLst>
      <p:ext uri="{BB962C8B-B14F-4D97-AF65-F5344CB8AC3E}">
        <p14:creationId xmlns:p14="http://schemas.microsoft.com/office/powerpoint/2010/main" val="36071616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8AAC89AC-8334-5FCE-C54D-5AE8871F9B46}"/>
              </a:ext>
            </a:extLst>
          </p:cNvPr>
          <p:cNvSpPr>
            <a:spLocks noGrp="1"/>
          </p:cNvSpPr>
          <p:nvPr>
            <p:ph type="dt" sz="half" idx="10"/>
          </p:nvPr>
        </p:nvSpPr>
        <p:spPr/>
        <p:txBody>
          <a:bodyPr/>
          <a:lstStyle/>
          <a:p>
            <a:fld id="{53520854-C27B-46F9-90D5-52E57089AEAD}" type="datetimeFigureOut">
              <a:rPr lang="sv-SE" smtClean="0"/>
              <a:t>2025-08-20</a:t>
            </a:fld>
            <a:endParaRPr lang="sv-SE"/>
          </a:p>
        </p:txBody>
      </p:sp>
      <p:sp>
        <p:nvSpPr>
          <p:cNvPr id="3" name="Platshållare för sidfot 2">
            <a:extLst>
              <a:ext uri="{FF2B5EF4-FFF2-40B4-BE49-F238E27FC236}">
                <a16:creationId xmlns:a16="http://schemas.microsoft.com/office/drawing/2014/main" id="{3E03A65D-7CAA-1BCB-E79B-8B2F0ED2DD0B}"/>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2E598DA-2D2C-C1DD-244C-7D96191FB66D}"/>
              </a:ext>
            </a:extLst>
          </p:cNvPr>
          <p:cNvSpPr>
            <a:spLocks noGrp="1"/>
          </p:cNvSpPr>
          <p:nvPr>
            <p:ph type="sldNum" sz="quarter" idx="12"/>
          </p:nvPr>
        </p:nvSpPr>
        <p:spPr/>
        <p:txBody>
          <a:bodyPr/>
          <a:lstStyle/>
          <a:p>
            <a:fld id="{8D84C794-9A07-4548-9BB6-736244280E75}" type="slidenum">
              <a:rPr lang="sv-SE" smtClean="0"/>
              <a:t>‹#›</a:t>
            </a:fld>
            <a:endParaRPr lang="sv-SE"/>
          </a:p>
        </p:txBody>
      </p:sp>
    </p:spTree>
    <p:extLst>
      <p:ext uri="{BB962C8B-B14F-4D97-AF65-F5344CB8AC3E}">
        <p14:creationId xmlns:p14="http://schemas.microsoft.com/office/powerpoint/2010/main" val="378667824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13A595E-6D12-3C9F-9009-218C56CD7283}"/>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27CC8FF9-24FA-E4E3-D067-CA88A531376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51B4E4E9-ADEB-E7F1-4D10-4BF565B22F9E}"/>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F8B1B88C-2C61-7454-050A-AB2BFE262B38}"/>
              </a:ext>
            </a:extLst>
          </p:cNvPr>
          <p:cNvSpPr>
            <a:spLocks noGrp="1"/>
          </p:cNvSpPr>
          <p:nvPr>
            <p:ph type="dt" sz="half" idx="10"/>
          </p:nvPr>
        </p:nvSpPr>
        <p:spPr/>
        <p:txBody>
          <a:bodyPr/>
          <a:lstStyle/>
          <a:p>
            <a:fld id="{53520854-C27B-46F9-90D5-52E57089AEAD}" type="datetimeFigureOut">
              <a:rPr lang="sv-SE" smtClean="0"/>
              <a:t>2025-08-20</a:t>
            </a:fld>
            <a:endParaRPr lang="sv-SE"/>
          </a:p>
        </p:txBody>
      </p:sp>
      <p:sp>
        <p:nvSpPr>
          <p:cNvPr id="6" name="Platshållare för sidfot 5">
            <a:extLst>
              <a:ext uri="{FF2B5EF4-FFF2-40B4-BE49-F238E27FC236}">
                <a16:creationId xmlns:a16="http://schemas.microsoft.com/office/drawing/2014/main" id="{A3733989-DF44-B90F-4AC1-672E21B855F9}"/>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403880A4-01A8-F1FB-5B47-89E125D83885}"/>
              </a:ext>
            </a:extLst>
          </p:cNvPr>
          <p:cNvSpPr>
            <a:spLocks noGrp="1"/>
          </p:cNvSpPr>
          <p:nvPr>
            <p:ph type="sldNum" sz="quarter" idx="12"/>
          </p:nvPr>
        </p:nvSpPr>
        <p:spPr/>
        <p:txBody>
          <a:bodyPr/>
          <a:lstStyle/>
          <a:p>
            <a:fld id="{8D84C794-9A07-4548-9BB6-736244280E75}" type="slidenum">
              <a:rPr lang="sv-SE" smtClean="0"/>
              <a:t>‹#›</a:t>
            </a:fld>
            <a:endParaRPr lang="sv-SE"/>
          </a:p>
        </p:txBody>
      </p:sp>
    </p:spTree>
    <p:extLst>
      <p:ext uri="{BB962C8B-B14F-4D97-AF65-F5344CB8AC3E}">
        <p14:creationId xmlns:p14="http://schemas.microsoft.com/office/powerpoint/2010/main" val="1744485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F1A165-07C6-05FC-470C-41B4239263BB}"/>
              </a:ext>
            </a:extLst>
          </p:cNvPr>
          <p:cNvSpPr>
            <a:spLocks noGrp="1"/>
          </p:cNvSpPr>
          <p:nvPr>
            <p:ph type="title"/>
          </p:nvPr>
        </p:nvSpPr>
        <p:spPr>
          <a:xfrm>
            <a:off x="629841" y="457200"/>
            <a:ext cx="2949178" cy="1600200"/>
          </a:xfrm>
        </p:spPr>
        <p:txBody>
          <a:bodyPr anchor="b"/>
          <a:lstStyle>
            <a:lvl1pPr>
              <a:defRPr sz="24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D44EDEFD-7B00-9DC2-1A91-8D41C2C3262D}"/>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sv-SE"/>
          </a:p>
        </p:txBody>
      </p:sp>
      <p:sp>
        <p:nvSpPr>
          <p:cNvPr id="4" name="Platshållare för text 3">
            <a:extLst>
              <a:ext uri="{FF2B5EF4-FFF2-40B4-BE49-F238E27FC236}">
                <a16:creationId xmlns:a16="http://schemas.microsoft.com/office/drawing/2014/main" id="{970E4F4D-BBAF-A6BE-E242-3EFC54D6272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E84F048-8DC7-54B9-E312-EDF0724DE63F}"/>
              </a:ext>
            </a:extLst>
          </p:cNvPr>
          <p:cNvSpPr>
            <a:spLocks noGrp="1"/>
          </p:cNvSpPr>
          <p:nvPr>
            <p:ph type="dt" sz="half" idx="10"/>
          </p:nvPr>
        </p:nvSpPr>
        <p:spPr/>
        <p:txBody>
          <a:bodyPr/>
          <a:lstStyle/>
          <a:p>
            <a:fld id="{53520854-C27B-46F9-90D5-52E57089AEAD}" type="datetimeFigureOut">
              <a:rPr lang="sv-SE" smtClean="0"/>
              <a:t>2025-08-20</a:t>
            </a:fld>
            <a:endParaRPr lang="sv-SE"/>
          </a:p>
        </p:txBody>
      </p:sp>
      <p:sp>
        <p:nvSpPr>
          <p:cNvPr id="6" name="Platshållare för sidfot 5">
            <a:extLst>
              <a:ext uri="{FF2B5EF4-FFF2-40B4-BE49-F238E27FC236}">
                <a16:creationId xmlns:a16="http://schemas.microsoft.com/office/drawing/2014/main" id="{CD16A480-042C-5476-74B1-8527F074D701}"/>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770D7257-2C65-2114-886D-5A1A0563061A}"/>
              </a:ext>
            </a:extLst>
          </p:cNvPr>
          <p:cNvSpPr>
            <a:spLocks noGrp="1"/>
          </p:cNvSpPr>
          <p:nvPr>
            <p:ph type="sldNum" sz="quarter" idx="12"/>
          </p:nvPr>
        </p:nvSpPr>
        <p:spPr/>
        <p:txBody>
          <a:bodyPr/>
          <a:lstStyle/>
          <a:p>
            <a:fld id="{8D84C794-9A07-4548-9BB6-736244280E75}" type="slidenum">
              <a:rPr lang="sv-SE" smtClean="0"/>
              <a:t>‹#›</a:t>
            </a:fld>
            <a:endParaRPr lang="sv-SE"/>
          </a:p>
        </p:txBody>
      </p:sp>
    </p:spTree>
    <p:extLst>
      <p:ext uri="{BB962C8B-B14F-4D97-AF65-F5344CB8AC3E}">
        <p14:creationId xmlns:p14="http://schemas.microsoft.com/office/powerpoint/2010/main" val="37994588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601A916-68D5-BBDC-674B-40E1E8256248}"/>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801E604E-9DB7-20F4-F17A-C79431F17312}"/>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D6D1A457-CA86-9BC7-CF8C-9DBFE8489047}"/>
              </a:ext>
            </a:extLst>
          </p:cNvPr>
          <p:cNvSpPr>
            <a:spLocks noGrp="1"/>
          </p:cNvSpPr>
          <p:nvPr>
            <p:ph type="dt" sz="half" idx="10"/>
          </p:nvPr>
        </p:nvSpPr>
        <p:spPr/>
        <p:txBody>
          <a:bodyPr/>
          <a:lstStyle/>
          <a:p>
            <a:fld id="{53520854-C27B-46F9-90D5-52E57089AEAD}" type="datetimeFigureOut">
              <a:rPr lang="sv-SE" smtClean="0"/>
              <a:t>2025-08-20</a:t>
            </a:fld>
            <a:endParaRPr lang="sv-SE"/>
          </a:p>
        </p:txBody>
      </p:sp>
      <p:sp>
        <p:nvSpPr>
          <p:cNvPr id="5" name="Platshållare för sidfot 4">
            <a:extLst>
              <a:ext uri="{FF2B5EF4-FFF2-40B4-BE49-F238E27FC236}">
                <a16:creationId xmlns:a16="http://schemas.microsoft.com/office/drawing/2014/main" id="{421466DA-4A52-07AB-1837-932D4A17962D}"/>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3BFB52E-0A93-9A7C-7433-C56883B7E58F}"/>
              </a:ext>
            </a:extLst>
          </p:cNvPr>
          <p:cNvSpPr>
            <a:spLocks noGrp="1"/>
          </p:cNvSpPr>
          <p:nvPr>
            <p:ph type="sldNum" sz="quarter" idx="12"/>
          </p:nvPr>
        </p:nvSpPr>
        <p:spPr/>
        <p:txBody>
          <a:bodyPr/>
          <a:lstStyle/>
          <a:p>
            <a:fld id="{8D84C794-9A07-4548-9BB6-736244280E75}" type="slidenum">
              <a:rPr lang="sv-SE" smtClean="0"/>
              <a:t>‹#›</a:t>
            </a:fld>
            <a:endParaRPr lang="sv-SE"/>
          </a:p>
        </p:txBody>
      </p:sp>
    </p:spTree>
    <p:extLst>
      <p:ext uri="{BB962C8B-B14F-4D97-AF65-F5344CB8AC3E}">
        <p14:creationId xmlns:p14="http://schemas.microsoft.com/office/powerpoint/2010/main" val="3541155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B0CB9567-972C-BAEB-982E-E5E513EFC879}"/>
              </a:ext>
            </a:extLst>
          </p:cNvPr>
          <p:cNvSpPr>
            <a:spLocks noGrp="1"/>
          </p:cNvSpPr>
          <p:nvPr>
            <p:ph type="title" orient="vert"/>
          </p:nvPr>
        </p:nvSpPr>
        <p:spPr>
          <a:xfrm>
            <a:off x="6543675" y="365125"/>
            <a:ext cx="1971675"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D70AEF43-D316-A87B-85CF-494BB43D04B1}"/>
              </a:ext>
            </a:extLst>
          </p:cNvPr>
          <p:cNvSpPr>
            <a:spLocks noGrp="1"/>
          </p:cNvSpPr>
          <p:nvPr>
            <p:ph type="body" orient="vert" idx="1"/>
          </p:nvPr>
        </p:nvSpPr>
        <p:spPr>
          <a:xfrm>
            <a:off x="628650" y="365125"/>
            <a:ext cx="5800725"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57CAF159-457F-8697-0948-92873A64FC8A}"/>
              </a:ext>
            </a:extLst>
          </p:cNvPr>
          <p:cNvSpPr>
            <a:spLocks noGrp="1"/>
          </p:cNvSpPr>
          <p:nvPr>
            <p:ph type="dt" sz="half" idx="10"/>
          </p:nvPr>
        </p:nvSpPr>
        <p:spPr/>
        <p:txBody>
          <a:bodyPr/>
          <a:lstStyle/>
          <a:p>
            <a:fld id="{53520854-C27B-46F9-90D5-52E57089AEAD}" type="datetimeFigureOut">
              <a:rPr lang="sv-SE" smtClean="0"/>
              <a:t>2025-08-20</a:t>
            </a:fld>
            <a:endParaRPr lang="sv-SE"/>
          </a:p>
        </p:txBody>
      </p:sp>
      <p:sp>
        <p:nvSpPr>
          <p:cNvPr id="5" name="Platshållare för sidfot 4">
            <a:extLst>
              <a:ext uri="{FF2B5EF4-FFF2-40B4-BE49-F238E27FC236}">
                <a16:creationId xmlns:a16="http://schemas.microsoft.com/office/drawing/2014/main" id="{AF4B33B8-65D9-DA93-E455-EC77A2D7A03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484AE228-84C7-EFE5-3785-F8382CFC496B}"/>
              </a:ext>
            </a:extLst>
          </p:cNvPr>
          <p:cNvSpPr>
            <a:spLocks noGrp="1"/>
          </p:cNvSpPr>
          <p:nvPr>
            <p:ph type="sldNum" sz="quarter" idx="12"/>
          </p:nvPr>
        </p:nvSpPr>
        <p:spPr/>
        <p:txBody>
          <a:bodyPr/>
          <a:lstStyle/>
          <a:p>
            <a:fld id="{8D84C794-9A07-4548-9BB6-736244280E75}" type="slidenum">
              <a:rPr lang="sv-SE" smtClean="0"/>
              <a:t>‹#›</a:t>
            </a:fld>
            <a:endParaRPr lang="sv-SE"/>
          </a:p>
        </p:txBody>
      </p:sp>
    </p:spTree>
    <p:extLst>
      <p:ext uri="{BB962C8B-B14F-4D97-AF65-F5344CB8AC3E}">
        <p14:creationId xmlns:p14="http://schemas.microsoft.com/office/powerpoint/2010/main" val="3903525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453600" y="785794"/>
            <a:ext cx="7901014" cy="1143000"/>
          </a:xfrm>
        </p:spPr>
        <p:txBody>
          <a:bodyPr/>
          <a:lstStyle/>
          <a:p>
            <a:r>
              <a:rPr lang="sv-SE"/>
              <a:t>Klicka här för att ändra format</a:t>
            </a:r>
          </a:p>
        </p:txBody>
      </p:sp>
      <p:sp>
        <p:nvSpPr>
          <p:cNvPr id="3" name="Platshållare för datum 3"/>
          <p:cNvSpPr>
            <a:spLocks noGrp="1"/>
          </p:cNvSpPr>
          <p:nvPr>
            <p:ph type="dt" sz="half" idx="10"/>
          </p:nvPr>
        </p:nvSpPr>
        <p:spPr/>
        <p:txBody>
          <a:bodyPr/>
          <a:lstStyle>
            <a:lvl1pPr>
              <a:defRPr/>
            </a:lvl1pPr>
          </a:lstStyle>
          <a:p>
            <a:pPr>
              <a:defRPr/>
            </a:pPr>
            <a:endParaRPr lang="sv-SE"/>
          </a:p>
        </p:txBody>
      </p:sp>
      <p:sp>
        <p:nvSpPr>
          <p:cNvPr id="4" name="Platshållare för sidfot 4"/>
          <p:cNvSpPr>
            <a:spLocks noGrp="1"/>
          </p:cNvSpPr>
          <p:nvPr>
            <p:ph type="ftr" sz="quarter" idx="11"/>
          </p:nvPr>
        </p:nvSpPr>
        <p:spPr/>
        <p:txBody>
          <a:bodyPr/>
          <a:lstStyle>
            <a:lvl1pPr>
              <a:defRPr/>
            </a:lvl1pPr>
          </a:lstStyle>
          <a:p>
            <a:pPr>
              <a:defRPr/>
            </a:pPr>
            <a:endParaRPr lang="sv-S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0"/>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a:t>Klicka på ikonen för att lägga till en bild</a:t>
            </a:r>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atin typeface="Calibri"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3"/>
          <p:cNvSpPr>
            <a:spLocks noGrp="1"/>
          </p:cNvSpPr>
          <p:nvPr>
            <p:ph type="dt" sz="half" idx="10"/>
          </p:nvPr>
        </p:nvSpPr>
        <p:spPr/>
        <p:txBody>
          <a:bodyPr/>
          <a:lstStyle>
            <a:lvl1pPr>
              <a:defRPr/>
            </a:lvl1pPr>
          </a:lstStyle>
          <a:p>
            <a:pPr>
              <a:defRPr/>
            </a:pPr>
            <a:endParaRPr lang="sv-SE"/>
          </a:p>
        </p:txBody>
      </p:sp>
      <p:sp>
        <p:nvSpPr>
          <p:cNvPr id="6" name="Platshållare för sidfot 4"/>
          <p:cNvSpPr>
            <a:spLocks noGrp="1"/>
          </p:cNvSpPr>
          <p:nvPr>
            <p:ph type="ftr" sz="quarter" idx="11"/>
          </p:nvPr>
        </p:nvSpPr>
        <p:spPr/>
        <p:txBody>
          <a:bodyPr/>
          <a:lstStyle>
            <a:lvl1pPr>
              <a:defRPr/>
            </a:lvl1pPr>
          </a:lstStyle>
          <a:p>
            <a:pPr>
              <a:defRPr/>
            </a:pPr>
            <a:endParaRPr lang="sv-S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Jämförelse">
    <p:spTree>
      <p:nvGrpSpPr>
        <p:cNvPr id="1" name=""/>
        <p:cNvGrpSpPr/>
        <p:nvPr/>
      </p:nvGrpSpPr>
      <p:grpSpPr>
        <a:xfrm>
          <a:off x="0" y="0"/>
          <a:ext cx="0" cy="0"/>
          <a:chOff x="0" y="0"/>
          <a:chExt cx="0" cy="0"/>
        </a:xfrm>
      </p:grpSpPr>
      <p:sp>
        <p:nvSpPr>
          <p:cNvPr id="3" name="Platshållare för text 2"/>
          <p:cNvSpPr>
            <a:spLocks noGrp="1"/>
          </p:cNvSpPr>
          <p:nvPr>
            <p:ph type="body" idx="1"/>
          </p:nvPr>
        </p:nvSpPr>
        <p:spPr>
          <a:xfrm>
            <a:off x="453600" y="1285860"/>
            <a:ext cx="4040188" cy="889015"/>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36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285860"/>
            <a:ext cx="4041775" cy="889015"/>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3"/>
          <p:cNvSpPr>
            <a:spLocks noGrp="1"/>
          </p:cNvSpPr>
          <p:nvPr>
            <p:ph type="dt" sz="half" idx="10"/>
          </p:nvPr>
        </p:nvSpPr>
        <p:spPr/>
        <p:txBody>
          <a:bodyPr/>
          <a:lstStyle>
            <a:lvl1pPr>
              <a:defRPr/>
            </a:lvl1pPr>
          </a:lstStyle>
          <a:p>
            <a:pPr>
              <a:defRPr/>
            </a:pPr>
            <a:endParaRPr lang="sv-SE"/>
          </a:p>
        </p:txBody>
      </p:sp>
      <p:sp>
        <p:nvSpPr>
          <p:cNvPr id="8" name="Platshållare för sidfot 4"/>
          <p:cNvSpPr>
            <a:spLocks noGrp="1"/>
          </p:cNvSpPr>
          <p:nvPr>
            <p:ph type="ftr" sz="quarter" idx="11"/>
          </p:nvPr>
        </p:nvSpPr>
        <p:spPr/>
        <p:txBody>
          <a:bodyPr/>
          <a:lstStyle>
            <a:lvl1pPr>
              <a:defRPr/>
            </a:lvl1pPr>
          </a:lstStyle>
          <a:p>
            <a:pPr>
              <a:defRPr/>
            </a:pPr>
            <a:endParaRPr lang="sv-S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lbild">
    <p:spTree>
      <p:nvGrpSpPr>
        <p:cNvPr id="1" name=""/>
        <p:cNvGrpSpPr/>
        <p:nvPr/>
      </p:nvGrpSpPr>
      <p:grpSpPr>
        <a:xfrm>
          <a:off x="0" y="0"/>
          <a:ext cx="0" cy="0"/>
          <a:chOff x="0" y="0"/>
          <a:chExt cx="0" cy="0"/>
        </a:xfrm>
      </p:grpSpPr>
      <p:sp>
        <p:nvSpPr>
          <p:cNvPr id="12" name="Platshållare för bild 11"/>
          <p:cNvSpPr>
            <a:spLocks noGrp="1"/>
          </p:cNvSpPr>
          <p:nvPr>
            <p:ph type="pic" sz="quarter" idx="12"/>
          </p:nvPr>
        </p:nvSpPr>
        <p:spPr>
          <a:xfrm>
            <a:off x="453600" y="784800"/>
            <a:ext cx="7833176" cy="5358844"/>
          </a:xfrm>
          <a:effectLst>
            <a:softEdge rad="31750"/>
          </a:effectLst>
        </p:spPr>
        <p:txBody>
          <a:bodyPr rtlCol="0">
            <a:normAutofit/>
          </a:bodyPr>
          <a:lstStyle/>
          <a:p>
            <a:pPr lvl="0"/>
            <a:r>
              <a:rPr lang="sv-SE" noProof="0"/>
              <a:t>Klicka på ikonen för att lägga till en bild</a:t>
            </a:r>
          </a:p>
        </p:txBody>
      </p:sp>
      <p:sp>
        <p:nvSpPr>
          <p:cNvPr id="3" name="Platshållare för datum 3"/>
          <p:cNvSpPr>
            <a:spLocks noGrp="1"/>
          </p:cNvSpPr>
          <p:nvPr>
            <p:ph type="dt" sz="half" idx="13"/>
          </p:nvPr>
        </p:nvSpPr>
        <p:spPr/>
        <p:txBody>
          <a:bodyPr/>
          <a:lstStyle>
            <a:lvl1pPr>
              <a:defRPr/>
            </a:lvl1pPr>
          </a:lstStyle>
          <a:p>
            <a:pPr>
              <a:defRPr/>
            </a:pPr>
            <a:endParaRPr lang="sv-SE"/>
          </a:p>
        </p:txBody>
      </p:sp>
      <p:sp>
        <p:nvSpPr>
          <p:cNvPr id="4" name="Platshållare för sidfot 4"/>
          <p:cNvSpPr>
            <a:spLocks noGrp="1"/>
          </p:cNvSpPr>
          <p:nvPr>
            <p:ph type="ftr" sz="quarter" idx="14"/>
          </p:nvPr>
        </p:nvSpPr>
        <p:spPr/>
        <p:txBody>
          <a:bodyPr/>
          <a:lstStyle>
            <a:lvl1pPr>
              <a:defRPr/>
            </a:lvl1pPr>
          </a:lstStyle>
          <a:p>
            <a:pPr>
              <a:defRPr/>
            </a:pPr>
            <a:endParaRPr lang="sv-S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Utan bakgrundsgraf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lgn="l">
              <a:defRPr/>
            </a:lvl1p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lvl1pPr>
              <a:defRPr/>
            </a:lvl1pPr>
          </a:lstStyle>
          <a:p>
            <a:pPr>
              <a:defRPr/>
            </a:pPr>
            <a:endParaRPr lang="sv-SE"/>
          </a:p>
        </p:txBody>
      </p:sp>
      <p:sp>
        <p:nvSpPr>
          <p:cNvPr id="5" name="Platshållare för sidfot 4"/>
          <p:cNvSpPr>
            <a:spLocks noGrp="1"/>
          </p:cNvSpPr>
          <p:nvPr>
            <p:ph type="ftr" sz="quarter" idx="11"/>
          </p:nvPr>
        </p:nvSpPr>
        <p:spPr/>
        <p:txBody>
          <a:bodyPr/>
          <a:lstStyle>
            <a:lvl1pPr>
              <a:defRPr/>
            </a:lvl1pPr>
          </a:lstStyle>
          <a:p>
            <a:pPr>
              <a:defRPr/>
            </a:pPr>
            <a:endParaRPr lang="sv-S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1.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image" Target="../media/image3.wmf"/><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image" Target="../media/image4.wmf"/><Relationship Id="rId5" Type="http://schemas.openxmlformats.org/officeDocument/2006/relationships/slideLayout" Target="../slideLayouts/slideLayout30.xml"/><Relationship Id="rId10" Type="http://schemas.openxmlformats.org/officeDocument/2006/relationships/theme" Target="../theme/theme4.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5.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Platshållare för rubrik 1"/>
          <p:cNvSpPr>
            <a:spLocks noGrp="1"/>
          </p:cNvSpPr>
          <p:nvPr>
            <p:ph type="title"/>
          </p:nvPr>
        </p:nvSpPr>
        <p:spPr bwMode="auto">
          <a:xfrm>
            <a:off x="453600" y="785813"/>
            <a:ext cx="790098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sv-SE"/>
              <a:t>Klicka här för att ändra format</a:t>
            </a:r>
          </a:p>
        </p:txBody>
      </p:sp>
      <p:sp>
        <p:nvSpPr>
          <p:cNvPr id="1027" name="Platshållare för text 2"/>
          <p:cNvSpPr>
            <a:spLocks noGrp="1"/>
          </p:cNvSpPr>
          <p:nvPr>
            <p:ph type="body" idx="1"/>
          </p:nvPr>
        </p:nvSpPr>
        <p:spPr bwMode="auto">
          <a:xfrm>
            <a:off x="453600" y="2000240"/>
            <a:ext cx="7900988" cy="39290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accent1"/>
                </a:solidFill>
                <a:latin typeface="Calibri" pitchFamily="34" charset="0"/>
              </a:defRPr>
            </a:lvl1pPr>
          </a:lstStyle>
          <a:p>
            <a:pPr>
              <a:defRPr/>
            </a:pPr>
            <a:endParaRPr lang="sv-SE"/>
          </a:p>
        </p:txBody>
      </p:sp>
      <p:sp>
        <p:nvSpPr>
          <p:cNvPr id="5" name="Platshållare för sidfot 4"/>
          <p:cNvSpPr>
            <a:spLocks noGrp="1"/>
          </p:cNvSpPr>
          <p:nvPr>
            <p:ph type="ftr" sz="quarter" idx="3"/>
          </p:nvPr>
        </p:nvSpPr>
        <p:spPr>
          <a:xfrm>
            <a:off x="3124200" y="6356350"/>
            <a:ext cx="4319588"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accent1"/>
                </a:solidFill>
                <a:latin typeface="Calibri" pitchFamily="34" charset="0"/>
              </a:defRPr>
            </a:lvl1pPr>
          </a:lstStyle>
          <a:p>
            <a:pPr>
              <a:defRPr/>
            </a:pPr>
            <a:endParaRPr lang="sv-SE"/>
          </a:p>
        </p:txBody>
      </p:sp>
      <p:pic>
        <p:nvPicPr>
          <p:cNvPr id="1030" name="Bildobjekt 11" descr="sakn-logotyp-FS.png"/>
          <p:cNvPicPr>
            <a:picLocks noChangeAspect="1"/>
          </p:cNvPicPr>
          <p:nvPr/>
        </p:nvPicPr>
        <p:blipFill>
          <a:blip r:embed="rId11" cstate="print"/>
          <a:srcRect/>
          <a:stretch>
            <a:fillRect/>
          </a:stretch>
        </p:blipFill>
        <p:spPr bwMode="auto">
          <a:xfrm>
            <a:off x="0" y="0"/>
            <a:ext cx="1363663" cy="720725"/>
          </a:xfrm>
          <a:prstGeom prst="rect">
            <a:avLst/>
          </a:prstGeom>
          <a:noFill/>
          <a:ln w="9525">
            <a:noFill/>
            <a:miter lim="800000"/>
            <a:headEnd/>
            <a:tailEnd/>
          </a:ln>
        </p:spPr>
      </p:pic>
      <p:pic>
        <p:nvPicPr>
          <p:cNvPr id="1031" name="Bildobjekt 8" descr="sakn-dekorelement-sgment-blå.wmf"/>
          <p:cNvPicPr>
            <a:picLocks noChangeAspect="1"/>
          </p:cNvPicPr>
          <p:nvPr/>
        </p:nvPicPr>
        <p:blipFill>
          <a:blip r:embed="rId12" cstate="print"/>
          <a:srcRect/>
          <a:stretch>
            <a:fillRect/>
          </a:stretch>
        </p:blipFill>
        <p:spPr bwMode="auto">
          <a:xfrm>
            <a:off x="7156800" y="-28800"/>
            <a:ext cx="1997983" cy="6894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708" r:id="rId1"/>
    <p:sldLayoutId id="2147483709" r:id="rId2"/>
    <p:sldLayoutId id="2147483713" r:id="rId3"/>
    <p:sldLayoutId id="2147483711" r:id="rId4"/>
    <p:sldLayoutId id="2147483712" r:id="rId5"/>
    <p:sldLayoutId id="2147483714" r:id="rId6"/>
    <p:sldLayoutId id="2147483715" r:id="rId7"/>
    <p:sldLayoutId id="2147483729" r:id="rId8"/>
    <p:sldLayoutId id="2147483719" r:id="rId9"/>
  </p:sldLayoutIdLst>
  <p:hf sldNum="0" hdr="0" ft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ctr" rtl="0" eaLnBrk="1" fontAlgn="base" hangingPunct="1">
        <a:spcBef>
          <a:spcPct val="0"/>
        </a:spcBef>
        <a:spcAft>
          <a:spcPct val="0"/>
        </a:spcAft>
        <a:defRPr sz="4400">
          <a:solidFill>
            <a:schemeClr val="tx1"/>
          </a:solidFill>
          <a:latin typeface="Cambria" pitchFamily="18" charset="0"/>
        </a:defRPr>
      </a:lvl2pPr>
      <a:lvl3pPr algn="ctr" rtl="0" eaLnBrk="1" fontAlgn="base" hangingPunct="1">
        <a:spcBef>
          <a:spcPct val="0"/>
        </a:spcBef>
        <a:spcAft>
          <a:spcPct val="0"/>
        </a:spcAft>
        <a:defRPr sz="4400">
          <a:solidFill>
            <a:schemeClr val="tx1"/>
          </a:solidFill>
          <a:latin typeface="Cambria" pitchFamily="18" charset="0"/>
        </a:defRPr>
      </a:lvl3pPr>
      <a:lvl4pPr algn="ctr" rtl="0" eaLnBrk="1" fontAlgn="base" hangingPunct="1">
        <a:spcBef>
          <a:spcPct val="0"/>
        </a:spcBef>
        <a:spcAft>
          <a:spcPct val="0"/>
        </a:spcAft>
        <a:defRPr sz="4400">
          <a:solidFill>
            <a:schemeClr val="tx1"/>
          </a:solidFill>
          <a:latin typeface="Cambria" pitchFamily="18" charset="0"/>
        </a:defRPr>
      </a:lvl4pPr>
      <a:lvl5pPr algn="ctr" rtl="0" eaLnBrk="1" fontAlgn="base" hangingPunct="1">
        <a:spcBef>
          <a:spcPct val="0"/>
        </a:spcBef>
        <a:spcAft>
          <a:spcPct val="0"/>
        </a:spcAft>
        <a:defRPr sz="4400">
          <a:solidFill>
            <a:schemeClr val="tx1"/>
          </a:solidFill>
          <a:latin typeface="Cambr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rtl="0" eaLnBrk="1" fontAlgn="base" hangingPunct="1">
        <a:spcBef>
          <a:spcPct val="20000"/>
        </a:spcBef>
        <a:spcAft>
          <a:spcPct val="0"/>
        </a:spcAft>
        <a:buFont typeface="Arial" pitchFamily="34" charset="0"/>
        <a:buChar char="•"/>
        <a:defRPr sz="3200" kern="1200">
          <a:solidFill>
            <a:schemeClr val="accent1"/>
          </a:solidFill>
          <a:latin typeface="+mn-lt"/>
          <a:ea typeface="+mn-ea"/>
          <a:cs typeface="+mn-cs"/>
        </a:defRPr>
      </a:lvl1pPr>
      <a:lvl2pPr marL="682625" indent="-320675" algn="l" rtl="0" eaLnBrk="1" fontAlgn="base" hangingPunct="1">
        <a:spcBef>
          <a:spcPct val="20000"/>
        </a:spcBef>
        <a:spcAft>
          <a:spcPct val="0"/>
        </a:spcAft>
        <a:buFont typeface="Arial" pitchFamily="34" charset="0"/>
        <a:buChar char="–"/>
        <a:tabLst/>
        <a:defRPr sz="2800" kern="1200">
          <a:solidFill>
            <a:schemeClr val="accent1"/>
          </a:solidFill>
          <a:latin typeface="+mn-lt"/>
          <a:ea typeface="+mn-ea"/>
          <a:cs typeface="+mn-cs"/>
        </a:defRPr>
      </a:lvl2pPr>
      <a:lvl3pPr marL="989013" indent="-276225" algn="l" rtl="0" eaLnBrk="1" fontAlgn="base" hangingPunct="1">
        <a:spcBef>
          <a:spcPct val="20000"/>
        </a:spcBef>
        <a:spcAft>
          <a:spcPct val="0"/>
        </a:spcAft>
        <a:buFont typeface="Arial" pitchFamily="34" charset="0"/>
        <a:buChar char="•"/>
        <a:defRPr sz="2400" kern="1200">
          <a:solidFill>
            <a:schemeClr val="accent1"/>
          </a:solidFill>
          <a:latin typeface="+mn-lt"/>
          <a:ea typeface="+mn-ea"/>
          <a:cs typeface="+mn-cs"/>
        </a:defRPr>
      </a:lvl3pPr>
      <a:lvl4pPr marL="1308100" indent="-319088" algn="l" rtl="0" eaLnBrk="1" fontAlgn="base" hangingPunct="1">
        <a:spcBef>
          <a:spcPct val="20000"/>
        </a:spcBef>
        <a:spcAft>
          <a:spcPct val="0"/>
        </a:spcAft>
        <a:buFont typeface="Arial" pitchFamily="34" charset="0"/>
        <a:buChar char="–"/>
        <a:defRPr sz="2000" kern="1200">
          <a:solidFill>
            <a:schemeClr val="accent1"/>
          </a:solidFill>
          <a:latin typeface="+mn-lt"/>
          <a:ea typeface="+mn-ea"/>
          <a:cs typeface="+mn-cs"/>
        </a:defRPr>
      </a:lvl4pPr>
      <a:lvl5pPr marL="1679575" indent="-328613" algn="l" rtl="0" eaLnBrk="1" fontAlgn="base" hangingPunct="1">
        <a:spcBef>
          <a:spcPct val="20000"/>
        </a:spcBef>
        <a:spcAft>
          <a:spcPct val="0"/>
        </a:spcAft>
        <a:buFont typeface="Arial" pitchFamily="34" charset="0"/>
        <a:buChar char="»"/>
        <a:defRPr sz="2000" kern="120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67544" y="576000"/>
            <a:ext cx="8229600" cy="1124808"/>
          </a:xfrm>
          <a:prstGeom prst="rect">
            <a:avLst/>
          </a:prstGeom>
          <a:noFill/>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772816"/>
            <a:ext cx="8229600" cy="4353347"/>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20854-C27B-46F9-90D5-52E57089AEAD}" type="datetimeFigureOut">
              <a:rPr lang="sv-SE" smtClean="0"/>
              <a:t>2025-08-20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84C794-9A07-4548-9BB6-736244280E75}" type="slidenum">
              <a:rPr lang="sv-SE" smtClean="0"/>
              <a:t>‹#›</a:t>
            </a:fld>
            <a:endParaRPr lang="sv-SE"/>
          </a:p>
        </p:txBody>
      </p:sp>
      <p:pic>
        <p:nvPicPr>
          <p:cNvPr id="7" name="Bildobjekt 11" descr="sakn-logotyp-FS.png"/>
          <p:cNvPicPr>
            <a:picLocks noChangeAspect="1"/>
          </p:cNvPicPr>
          <p:nvPr/>
        </p:nvPicPr>
        <p:blipFill>
          <a:blip r:embed="rId7" cstate="print"/>
          <a:srcRect/>
          <a:stretch>
            <a:fillRect/>
          </a:stretch>
        </p:blipFill>
        <p:spPr bwMode="auto">
          <a:xfrm>
            <a:off x="4027083" y="0"/>
            <a:ext cx="1089834" cy="576000"/>
          </a:xfrm>
          <a:prstGeom prst="rect">
            <a:avLst/>
          </a:prstGeom>
          <a:noFill/>
          <a:ln w="9525">
            <a:noFill/>
            <a:miter lim="800000"/>
            <a:headEnd/>
            <a:tailEnd/>
          </a:ln>
        </p:spPr>
      </p:pic>
    </p:spTree>
    <p:extLst>
      <p:ext uri="{BB962C8B-B14F-4D97-AF65-F5344CB8AC3E}">
        <p14:creationId xmlns:p14="http://schemas.microsoft.com/office/powerpoint/2010/main" val="677209296"/>
      </p:ext>
    </p:extLst>
  </p:cSld>
  <p:clrMap bg1="lt1" tx1="dk1" bg2="lt2" tx2="dk2" accent1="accent1" accent2="accent2" accent3="accent3" accent4="accent4" accent5="accent5" accent6="accent6" hlink="hlink" folHlink="folHlink"/>
  <p:sldLayoutIdLst>
    <p:sldLayoutId id="2147483751" r:id="rId1"/>
    <p:sldLayoutId id="2147483753" r:id="rId2"/>
    <p:sldLayoutId id="2147483754" r:id="rId3"/>
    <p:sldLayoutId id="2147483759" r:id="rId4"/>
    <p:sldLayoutId id="2147483763" r:id="rId5"/>
  </p:sldLayoutIdLst>
  <p:txStyles>
    <p:titleStyle>
      <a:lvl1pPr algn="l" defTabSz="914400" rtl="0" eaLnBrk="1" latinLnBrk="0" hangingPunct="1">
        <a:spcBef>
          <a:spcPct val="0"/>
        </a:spcBef>
        <a:buNone/>
        <a:defRPr sz="4400" kern="1200">
          <a:solidFill>
            <a:schemeClr val="accent1"/>
          </a:solidFill>
          <a:latin typeface="Cambria" pitchFamily="18"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accent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accent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accent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accent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accent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F51BFC-DD81-40AC-947B-E1BE22355E1A}" type="datetimeFigureOut">
              <a:rPr lang="sv-SE" smtClean="0"/>
              <a:t>2025-08-20</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37E315-1DCA-4505-9F2A-A3F5BAE926E7}" type="slidenum">
              <a:rPr lang="sv-SE" smtClean="0"/>
              <a:t>‹#›</a:t>
            </a:fld>
            <a:endParaRPr lang="sv-SE"/>
          </a:p>
        </p:txBody>
      </p:sp>
    </p:spTree>
    <p:extLst>
      <p:ext uri="{BB962C8B-B14F-4D97-AF65-F5344CB8AC3E}">
        <p14:creationId xmlns:p14="http://schemas.microsoft.com/office/powerpoint/2010/main" val="1589541972"/>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6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b="1">
                <a:solidFill>
                  <a:schemeClr val="tx1">
                    <a:tint val="75000"/>
                  </a:schemeClr>
                </a:solidFill>
                <a:latin typeface="+mn-lt"/>
              </a:defRPr>
            </a:lvl1pPr>
          </a:lstStyle>
          <a:p>
            <a:pPr>
              <a:defRPr/>
            </a:pPr>
            <a:endParaRPr lang="sv-SE"/>
          </a:p>
        </p:txBody>
      </p:sp>
      <p:sp>
        <p:nvSpPr>
          <p:cNvPr id="5" name="Platshållare för sidfot 4"/>
          <p:cNvSpPr>
            <a:spLocks noGrp="1"/>
          </p:cNvSpPr>
          <p:nvPr>
            <p:ph type="ftr" sz="quarter" idx="3"/>
          </p:nvPr>
        </p:nvSpPr>
        <p:spPr>
          <a:xfrm>
            <a:off x="3124200" y="6356350"/>
            <a:ext cx="4305300" cy="365125"/>
          </a:xfrm>
          <a:prstGeom prst="rect">
            <a:avLst/>
          </a:prstGeom>
        </p:spPr>
        <p:txBody>
          <a:bodyPr vert="horz" lIns="91440" tIns="45720" rIns="91440" bIns="45720" rtlCol="0" anchor="ctr"/>
          <a:lstStyle>
            <a:lvl1pPr algn="ctr" fontAlgn="auto">
              <a:spcBef>
                <a:spcPts val="0"/>
              </a:spcBef>
              <a:spcAft>
                <a:spcPts val="0"/>
              </a:spcAft>
              <a:defRPr sz="1200" b="1">
                <a:solidFill>
                  <a:schemeClr val="tx1">
                    <a:tint val="75000"/>
                  </a:schemeClr>
                </a:solidFill>
                <a:latin typeface="+mn-lt"/>
              </a:defRPr>
            </a:lvl1pPr>
          </a:lstStyle>
          <a:p>
            <a:pPr>
              <a:defRPr/>
            </a:pPr>
            <a:endParaRPr lang="sv-SE"/>
          </a:p>
        </p:txBody>
      </p:sp>
      <p:pic>
        <p:nvPicPr>
          <p:cNvPr id="2054" name="Bildobjekt 7" descr="sakn-dekorelement-segment-vit.wmf"/>
          <p:cNvPicPr>
            <a:picLocks noChangeAspect="1"/>
          </p:cNvPicPr>
          <p:nvPr/>
        </p:nvPicPr>
        <p:blipFill>
          <a:blip r:embed="rId11" cstate="print"/>
          <a:srcRect r="7191"/>
          <a:stretch>
            <a:fillRect/>
          </a:stretch>
        </p:blipFill>
        <p:spPr bwMode="auto">
          <a:xfrm>
            <a:off x="7299325" y="0"/>
            <a:ext cx="1844675" cy="6858000"/>
          </a:xfrm>
          <a:prstGeom prst="rect">
            <a:avLst/>
          </a:prstGeom>
          <a:noFill/>
          <a:ln w="9525">
            <a:noFill/>
            <a:miter lim="800000"/>
            <a:headEnd/>
            <a:tailEnd/>
          </a:ln>
        </p:spPr>
      </p:pic>
      <p:pic>
        <p:nvPicPr>
          <p:cNvPr id="2055" name="Bildobjekt 9" descr="sakn-logotyp-VIT.wmf"/>
          <p:cNvPicPr>
            <a:picLocks noChangeAspect="1"/>
          </p:cNvPicPr>
          <p:nvPr/>
        </p:nvPicPr>
        <p:blipFill>
          <a:blip r:embed="rId12" cstate="print"/>
          <a:srcRect/>
          <a:stretch>
            <a:fillRect/>
          </a:stretch>
        </p:blipFill>
        <p:spPr bwMode="auto">
          <a:xfrm>
            <a:off x="0" y="0"/>
            <a:ext cx="1365250" cy="720725"/>
          </a:xfrm>
          <a:prstGeom prst="rect">
            <a:avLst/>
          </a:prstGeom>
          <a:noFill/>
          <a:ln w="9525">
            <a:noFill/>
            <a:miter lim="800000"/>
            <a:headEnd/>
            <a:tailEnd/>
          </a:ln>
        </p:spPr>
      </p:pic>
      <p:sp>
        <p:nvSpPr>
          <p:cNvPr id="13" name="Platshållare för rubrik 12"/>
          <p:cNvSpPr>
            <a:spLocks noGrp="1"/>
          </p:cNvSpPr>
          <p:nvPr>
            <p:ph type="title"/>
          </p:nvPr>
        </p:nvSpPr>
        <p:spPr>
          <a:xfrm>
            <a:off x="453600" y="784800"/>
            <a:ext cx="7902000" cy="1143000"/>
          </a:xfrm>
          <a:prstGeom prst="rect">
            <a:avLst/>
          </a:prstGeom>
        </p:spPr>
        <p:txBody>
          <a:bodyPr vert="horz" lIns="91440" tIns="45720" rIns="91440" bIns="45720" rtlCol="0" anchor="ctr">
            <a:normAutofit/>
          </a:bodyPr>
          <a:lstStyle/>
          <a:p>
            <a:r>
              <a:rPr lang="sv-SE"/>
              <a:t>Klicka här för att ändra format</a:t>
            </a:r>
          </a:p>
        </p:txBody>
      </p:sp>
      <p:sp>
        <p:nvSpPr>
          <p:cNvPr id="14" name="Platshållare för text 13"/>
          <p:cNvSpPr>
            <a:spLocks noGrp="1"/>
          </p:cNvSpPr>
          <p:nvPr>
            <p:ph type="body" idx="1"/>
          </p:nvPr>
        </p:nvSpPr>
        <p:spPr>
          <a:xfrm>
            <a:off x="453600" y="2001600"/>
            <a:ext cx="7902000" cy="3927600"/>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cSld>
  <p:clrMap bg1="dk1" tx1="lt1" bg2="dk2" tx2="lt2" accent1="accent1" accent2="accent2" accent3="accent3" accent4="accent4" accent5="accent5" accent6="accent6" hlink="hlink" folHlink="folHlink"/>
  <p:sldLayoutIdLst>
    <p:sldLayoutId id="2147483716"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Lst>
  <p:hf sldNum="0" hdr="0" ftr="0" dt="0"/>
  <p:txStyles>
    <p:titleStyle>
      <a:lvl1pPr algn="l"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01675" indent="-319088"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977900" indent="-244475"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296988" indent="-287338"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1627188" indent="-307975"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35AF6A61-D3EF-26DF-53D4-E974D4531B71}"/>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55B5761F-D691-3032-BB84-55E67CDF079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7C09764C-CF9B-2496-F941-D68119CE334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a:defRPr/>
            </a:pPr>
            <a:endParaRPr lang="sv-SE"/>
          </a:p>
        </p:txBody>
      </p:sp>
      <p:sp>
        <p:nvSpPr>
          <p:cNvPr id="5" name="Platshållare för sidfot 4">
            <a:extLst>
              <a:ext uri="{FF2B5EF4-FFF2-40B4-BE49-F238E27FC236}">
                <a16:creationId xmlns:a16="http://schemas.microsoft.com/office/drawing/2014/main" id="{D7AFE820-CA90-9EE3-D762-8245D5C7AF44}"/>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a:defRPr/>
            </a:pPr>
            <a:endParaRPr lang="sv-SE"/>
          </a:p>
        </p:txBody>
      </p:sp>
      <p:sp>
        <p:nvSpPr>
          <p:cNvPr id="6" name="Platshållare för bildnummer 5">
            <a:extLst>
              <a:ext uri="{FF2B5EF4-FFF2-40B4-BE49-F238E27FC236}">
                <a16:creationId xmlns:a16="http://schemas.microsoft.com/office/drawing/2014/main" id="{2A7925F0-82FA-45C2-2D5F-C69E873E268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fld id="{07ED4044-A2B0-4E0D-B3C8-91E06F385942}" type="slidenum">
              <a:rPr lang="sv-SE" smtClean="0"/>
              <a:t>‹#›</a:t>
            </a:fld>
            <a:endParaRPr lang="sv-SE"/>
          </a:p>
        </p:txBody>
      </p:sp>
    </p:spTree>
    <p:extLst>
      <p:ext uri="{BB962C8B-B14F-4D97-AF65-F5344CB8AC3E}">
        <p14:creationId xmlns:p14="http://schemas.microsoft.com/office/powerpoint/2010/main" val="3980984737"/>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sv-S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3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54107-D9E7-9025-73E3-E07F23D490FA}"/>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57016B72-63EA-482A-47D1-FE091064F933}"/>
              </a:ext>
            </a:extLst>
          </p:cNvPr>
          <p:cNvSpPr>
            <a:spLocks noGrp="1"/>
          </p:cNvSpPr>
          <p:nvPr>
            <p:ph type="ctrTitle"/>
          </p:nvPr>
        </p:nvSpPr>
        <p:spPr>
          <a:xfrm>
            <a:off x="557212" y="644525"/>
            <a:ext cx="7772400" cy="1470025"/>
          </a:xfrm>
        </p:spPr>
        <p:txBody>
          <a:bodyPr/>
          <a:lstStyle/>
          <a:p>
            <a:r>
              <a:rPr lang="sv-SE" sz="3600" dirty="0">
                <a:latin typeface="Cambria" panose="02040503050406030204" pitchFamily="18" charset="0"/>
                <a:ea typeface="Calibri" panose="020F0502020204030204" pitchFamily="34" charset="0"/>
                <a:cs typeface="Arial" panose="020B0604020202020204" pitchFamily="34" charset="0"/>
              </a:rPr>
              <a:t>Samrådsmöte 20 augusti  </a:t>
            </a:r>
            <a:endParaRPr lang="sv-SE" sz="3600" dirty="0"/>
          </a:p>
        </p:txBody>
      </p:sp>
      <p:sp>
        <p:nvSpPr>
          <p:cNvPr id="5" name="Underrubrik 4">
            <a:extLst>
              <a:ext uri="{FF2B5EF4-FFF2-40B4-BE49-F238E27FC236}">
                <a16:creationId xmlns:a16="http://schemas.microsoft.com/office/drawing/2014/main" id="{D20BEB71-34F6-8C5E-291B-1083290C72AC}"/>
              </a:ext>
            </a:extLst>
          </p:cNvPr>
          <p:cNvSpPr>
            <a:spLocks noGrp="1"/>
          </p:cNvSpPr>
          <p:nvPr>
            <p:ph type="subTitle" idx="1"/>
          </p:nvPr>
        </p:nvSpPr>
        <p:spPr>
          <a:xfrm>
            <a:off x="1016000" y="3049059"/>
            <a:ext cx="6400800" cy="1752600"/>
          </a:xfrm>
        </p:spPr>
        <p:txBody>
          <a:bodyPr/>
          <a:lstStyle/>
          <a:p>
            <a:r>
              <a:rPr lang="sv-SE" dirty="0">
                <a:solidFill>
                  <a:schemeClr val="tx2"/>
                </a:solidFill>
              </a:rPr>
              <a:t>Detaljplan för Hammarhagen östra</a:t>
            </a:r>
          </a:p>
          <a:p>
            <a:endParaRPr lang="sv-SE" dirty="0"/>
          </a:p>
        </p:txBody>
      </p:sp>
      <p:sp>
        <p:nvSpPr>
          <p:cNvPr id="2" name="textruta 1">
            <a:extLst>
              <a:ext uri="{FF2B5EF4-FFF2-40B4-BE49-F238E27FC236}">
                <a16:creationId xmlns:a16="http://schemas.microsoft.com/office/drawing/2014/main" id="{345AAC38-4F55-B7AE-34AE-E0A44207C437}"/>
              </a:ext>
            </a:extLst>
          </p:cNvPr>
          <p:cNvSpPr txBox="1"/>
          <p:nvPr/>
        </p:nvSpPr>
        <p:spPr>
          <a:xfrm>
            <a:off x="2560216" y="5736168"/>
            <a:ext cx="3312368" cy="369332"/>
          </a:xfrm>
          <a:prstGeom prst="rect">
            <a:avLst/>
          </a:prstGeom>
          <a:noFill/>
        </p:spPr>
        <p:txBody>
          <a:bodyPr wrap="square" rtlCol="0">
            <a:spAutoFit/>
          </a:bodyPr>
          <a:lstStyle/>
          <a:p>
            <a:pPr algn="ctr"/>
            <a:r>
              <a:rPr lang="sv-SE" dirty="0">
                <a:solidFill>
                  <a:schemeClr val="tx2">
                    <a:lumMod val="50000"/>
                  </a:schemeClr>
                </a:solidFill>
              </a:rPr>
              <a:t>Folkets Hus 2025-08-20</a:t>
            </a:r>
          </a:p>
        </p:txBody>
      </p:sp>
    </p:spTree>
    <p:extLst>
      <p:ext uri="{BB962C8B-B14F-4D97-AF65-F5344CB8AC3E}">
        <p14:creationId xmlns:p14="http://schemas.microsoft.com/office/powerpoint/2010/main" val="1849249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karta, text, kartbok&#10;&#10;AI-genererat innehåll kan vara felaktigt.">
            <a:extLst>
              <a:ext uri="{FF2B5EF4-FFF2-40B4-BE49-F238E27FC236}">
                <a16:creationId xmlns:a16="http://schemas.microsoft.com/office/drawing/2014/main" id="{AA6AB2EE-5684-0DE9-505A-D051FE74D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0080" y="1361030"/>
            <a:ext cx="4790399" cy="4909066"/>
          </a:xfrm>
          <a:prstGeom prst="rect">
            <a:avLst/>
          </a:prstGeom>
        </p:spPr>
      </p:pic>
      <p:sp>
        <p:nvSpPr>
          <p:cNvPr id="2" name="Rubrik 1"/>
          <p:cNvSpPr>
            <a:spLocks noGrp="1"/>
          </p:cNvSpPr>
          <p:nvPr>
            <p:ph type="title"/>
          </p:nvPr>
        </p:nvSpPr>
        <p:spPr>
          <a:xfrm>
            <a:off x="2468392" y="319630"/>
            <a:ext cx="4211807" cy="1348903"/>
          </a:xfrm>
        </p:spPr>
        <p:txBody>
          <a:bodyPr/>
          <a:lstStyle/>
          <a:p>
            <a:r>
              <a:rPr lang="sv-SE" b="1" dirty="0"/>
              <a:t>Planområdets läge</a:t>
            </a:r>
          </a:p>
        </p:txBody>
      </p:sp>
      <p:cxnSp>
        <p:nvCxnSpPr>
          <p:cNvPr id="4" name="Rak pilkoppling 3">
            <a:extLst>
              <a:ext uri="{FF2B5EF4-FFF2-40B4-BE49-F238E27FC236}">
                <a16:creationId xmlns:a16="http://schemas.microsoft.com/office/drawing/2014/main" id="{1D467E58-BF51-268C-7CA6-08913723617F}"/>
              </a:ext>
            </a:extLst>
          </p:cNvPr>
          <p:cNvCxnSpPr>
            <a:cxnSpLocks/>
          </p:cNvCxnSpPr>
          <p:nvPr/>
        </p:nvCxnSpPr>
        <p:spPr>
          <a:xfrm>
            <a:off x="3025481" y="4761744"/>
            <a:ext cx="431823" cy="19455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6" name="Ellips 5">
            <a:extLst>
              <a:ext uri="{FF2B5EF4-FFF2-40B4-BE49-F238E27FC236}">
                <a16:creationId xmlns:a16="http://schemas.microsoft.com/office/drawing/2014/main" id="{67807D8D-1930-6D0F-072D-6299FD22A3B0}"/>
              </a:ext>
            </a:extLst>
          </p:cNvPr>
          <p:cNvSpPr/>
          <p:nvPr/>
        </p:nvSpPr>
        <p:spPr>
          <a:xfrm>
            <a:off x="3457304" y="4859019"/>
            <a:ext cx="586376" cy="432048"/>
          </a:xfrm>
          <a:prstGeom prst="ellipse">
            <a:avLst/>
          </a:prstGeom>
          <a:solidFill>
            <a:schemeClr val="accent1">
              <a:alpha val="24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DEC78430-99A5-E8A0-2E2B-2B076EB6366C}"/>
              </a:ext>
            </a:extLst>
          </p:cNvPr>
          <p:cNvSpPr txBox="1"/>
          <p:nvPr/>
        </p:nvSpPr>
        <p:spPr>
          <a:xfrm>
            <a:off x="1016000" y="6446594"/>
            <a:ext cx="7112000" cy="369332"/>
          </a:xfrm>
          <a:prstGeom prst="rect">
            <a:avLst/>
          </a:prstGeom>
          <a:noFill/>
        </p:spPr>
        <p:txBody>
          <a:bodyPr wrap="square" rtlCol="0">
            <a:spAutoFit/>
          </a:bodyPr>
          <a:lstStyle/>
          <a:p>
            <a:r>
              <a:rPr lang="sv-SE" b="1" dirty="0">
                <a:solidFill>
                  <a:schemeClr val="bg1">
                    <a:lumMod val="75000"/>
                  </a:schemeClr>
                </a:solidFill>
              </a:rPr>
              <a:t>Introduktion	</a:t>
            </a:r>
            <a:r>
              <a:rPr lang="sv-SE" b="1" dirty="0">
                <a:solidFill>
                  <a:schemeClr val="bg1">
                    <a:lumMod val="50000"/>
                  </a:schemeClr>
                </a:solidFill>
              </a:rPr>
              <a:t>Presentation av planförslaget </a:t>
            </a:r>
            <a:r>
              <a:rPr lang="sv-SE" b="1" dirty="0">
                <a:solidFill>
                  <a:schemeClr val="bg1">
                    <a:lumMod val="75000"/>
                  </a:schemeClr>
                </a:solidFill>
              </a:rPr>
              <a:t>	Tid för frågor</a:t>
            </a:r>
          </a:p>
        </p:txBody>
      </p:sp>
    </p:spTree>
    <p:extLst>
      <p:ext uri="{BB962C8B-B14F-4D97-AF65-F5344CB8AC3E}">
        <p14:creationId xmlns:p14="http://schemas.microsoft.com/office/powerpoint/2010/main" val="1357799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389614" y="876710"/>
            <a:ext cx="8364772" cy="3401961"/>
          </a:xfrm>
        </p:spPr>
        <p:txBody>
          <a:bodyPr/>
          <a:lstStyle/>
          <a:p>
            <a:r>
              <a:rPr lang="sv-SE" sz="3800" b="1" dirty="0"/>
              <a:t>Översiktsplan för Sala kommun 2050</a:t>
            </a:r>
            <a:br>
              <a:rPr lang="sv-SE" sz="3800" dirty="0"/>
            </a:br>
            <a:r>
              <a:rPr lang="sv-SE" sz="900" dirty="0"/>
              <a:t> </a:t>
            </a:r>
            <a:br>
              <a:rPr lang="sv-SE" sz="3800" dirty="0"/>
            </a:br>
            <a:r>
              <a:rPr lang="sv-SE" sz="2000" dirty="0"/>
              <a:t>- Planen stämmer med översiktsplan för Sala kommun 2050. I översiktsplanen pekas planområdet ut som område för möjlig utbyggnad av större område för bostadsbebyggelse i södra Sala.</a:t>
            </a:r>
            <a:br>
              <a:rPr lang="sv-SE" sz="2000" dirty="0"/>
            </a:br>
            <a:br>
              <a:rPr lang="sv-SE" sz="2000" dirty="0"/>
            </a:br>
            <a:r>
              <a:rPr lang="sv-SE" sz="2000" dirty="0"/>
              <a:t>- Detaljplanen antas inte medföra en betydande miljöpåverkan. </a:t>
            </a:r>
            <a:br>
              <a:rPr lang="sv-SE" sz="2000" dirty="0"/>
            </a:br>
            <a:br>
              <a:rPr lang="sv-SE" sz="2000" dirty="0"/>
            </a:br>
            <a:r>
              <a:rPr lang="sv-SE" sz="2000" dirty="0"/>
              <a:t>- Då okända och stora samfälligheter påverkas av planförslaget så tas detaljplanen fram genom ett utökat planförfarande. </a:t>
            </a:r>
          </a:p>
        </p:txBody>
      </p:sp>
      <p:sp>
        <p:nvSpPr>
          <p:cNvPr id="5" name="textruta 4">
            <a:extLst>
              <a:ext uri="{FF2B5EF4-FFF2-40B4-BE49-F238E27FC236}">
                <a16:creationId xmlns:a16="http://schemas.microsoft.com/office/drawing/2014/main" id="{5E1EEFC9-C921-9872-902A-ED9C727789BB}"/>
              </a:ext>
            </a:extLst>
          </p:cNvPr>
          <p:cNvSpPr txBox="1"/>
          <p:nvPr/>
        </p:nvSpPr>
        <p:spPr>
          <a:xfrm>
            <a:off x="1016000" y="6446594"/>
            <a:ext cx="7112000" cy="369332"/>
          </a:xfrm>
          <a:prstGeom prst="rect">
            <a:avLst/>
          </a:prstGeom>
          <a:noFill/>
        </p:spPr>
        <p:txBody>
          <a:bodyPr wrap="square" rtlCol="0">
            <a:spAutoFit/>
          </a:bodyPr>
          <a:lstStyle/>
          <a:p>
            <a:r>
              <a:rPr lang="sv-SE" b="1" dirty="0">
                <a:solidFill>
                  <a:schemeClr val="bg1">
                    <a:lumMod val="75000"/>
                  </a:schemeClr>
                </a:solidFill>
              </a:rPr>
              <a:t>Introduktion	</a:t>
            </a:r>
            <a:r>
              <a:rPr lang="sv-SE" b="1" dirty="0">
                <a:solidFill>
                  <a:schemeClr val="bg1">
                    <a:lumMod val="50000"/>
                  </a:schemeClr>
                </a:solidFill>
              </a:rPr>
              <a:t>Presentation av planförslaget </a:t>
            </a:r>
            <a:r>
              <a:rPr lang="sv-SE" b="1" dirty="0">
                <a:solidFill>
                  <a:schemeClr val="bg1">
                    <a:lumMod val="75000"/>
                  </a:schemeClr>
                </a:solidFill>
              </a:rPr>
              <a:t>	Tid för frågor</a:t>
            </a:r>
          </a:p>
        </p:txBody>
      </p:sp>
    </p:spTree>
    <p:extLst>
      <p:ext uri="{BB962C8B-B14F-4D97-AF65-F5344CB8AC3E}">
        <p14:creationId xmlns:p14="http://schemas.microsoft.com/office/powerpoint/2010/main" val="2819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7D0A0D-04D7-6F7E-D1FA-6725D43A96B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51CA1546-8BBF-1E25-5E19-C69F33EC1414}"/>
              </a:ext>
            </a:extLst>
          </p:cNvPr>
          <p:cNvSpPr>
            <a:spLocks noGrp="1"/>
          </p:cNvSpPr>
          <p:nvPr>
            <p:ph type="title"/>
          </p:nvPr>
        </p:nvSpPr>
        <p:spPr>
          <a:xfrm>
            <a:off x="628650" y="600103"/>
            <a:ext cx="7886700" cy="1325563"/>
          </a:xfrm>
        </p:spPr>
        <p:txBody>
          <a:bodyPr/>
          <a:lstStyle/>
          <a:p>
            <a:r>
              <a:rPr lang="sv-SE" sz="3800" b="1" dirty="0"/>
              <a:t>Översiktsplan för Sala kommun 2050</a:t>
            </a:r>
            <a:br>
              <a:rPr lang="sv-SE" sz="3800" b="1" dirty="0"/>
            </a:br>
            <a:r>
              <a:rPr lang="sv-SE" sz="900" b="1" dirty="0"/>
              <a:t> </a:t>
            </a:r>
            <a:br>
              <a:rPr lang="sv-SE" sz="3800" b="1" dirty="0"/>
            </a:br>
            <a:endParaRPr lang="sv-SE" sz="2000" b="1" dirty="0"/>
          </a:p>
        </p:txBody>
      </p:sp>
      <p:sp>
        <p:nvSpPr>
          <p:cNvPr id="3" name="Platshållare för innehåll 2">
            <a:extLst>
              <a:ext uri="{FF2B5EF4-FFF2-40B4-BE49-F238E27FC236}">
                <a16:creationId xmlns:a16="http://schemas.microsoft.com/office/drawing/2014/main" id="{BE654FE3-A8EE-66C2-0321-920453C4634E}"/>
              </a:ext>
            </a:extLst>
          </p:cNvPr>
          <p:cNvSpPr>
            <a:spLocks noGrp="1"/>
          </p:cNvSpPr>
          <p:nvPr>
            <p:ph idx="1"/>
          </p:nvPr>
        </p:nvSpPr>
        <p:spPr/>
        <p:txBody>
          <a:bodyPr/>
          <a:lstStyle/>
          <a:p>
            <a:endParaRPr lang="sv-SE"/>
          </a:p>
        </p:txBody>
      </p:sp>
      <p:pic>
        <p:nvPicPr>
          <p:cNvPr id="5" name="Bildobjekt 4">
            <a:extLst>
              <a:ext uri="{FF2B5EF4-FFF2-40B4-BE49-F238E27FC236}">
                <a16:creationId xmlns:a16="http://schemas.microsoft.com/office/drawing/2014/main" id="{8B7031E8-1591-89C6-3949-A6FB7D1717ED}"/>
              </a:ext>
            </a:extLst>
          </p:cNvPr>
          <p:cNvPicPr>
            <a:picLocks noChangeAspect="1"/>
          </p:cNvPicPr>
          <p:nvPr/>
        </p:nvPicPr>
        <p:blipFill>
          <a:blip r:embed="rId2"/>
          <a:stretch>
            <a:fillRect/>
          </a:stretch>
        </p:blipFill>
        <p:spPr>
          <a:xfrm>
            <a:off x="215152" y="1691402"/>
            <a:ext cx="5831349" cy="4416100"/>
          </a:xfrm>
          <a:prstGeom prst="rect">
            <a:avLst/>
          </a:prstGeom>
        </p:spPr>
      </p:pic>
      <p:pic>
        <p:nvPicPr>
          <p:cNvPr id="7" name="Bildobjekt 6">
            <a:extLst>
              <a:ext uri="{FF2B5EF4-FFF2-40B4-BE49-F238E27FC236}">
                <a16:creationId xmlns:a16="http://schemas.microsoft.com/office/drawing/2014/main" id="{9427A811-57E3-1EC8-91AC-291C455E7F38}"/>
              </a:ext>
            </a:extLst>
          </p:cNvPr>
          <p:cNvPicPr>
            <a:picLocks noChangeAspect="1"/>
          </p:cNvPicPr>
          <p:nvPr/>
        </p:nvPicPr>
        <p:blipFill>
          <a:blip r:embed="rId3"/>
          <a:stretch>
            <a:fillRect/>
          </a:stretch>
        </p:blipFill>
        <p:spPr>
          <a:xfrm>
            <a:off x="4101506" y="2576747"/>
            <a:ext cx="4687492" cy="2030453"/>
          </a:xfrm>
          <a:prstGeom prst="rect">
            <a:avLst/>
          </a:prstGeom>
        </p:spPr>
      </p:pic>
      <p:sp>
        <p:nvSpPr>
          <p:cNvPr id="8" name="Ellips 7">
            <a:extLst>
              <a:ext uri="{FF2B5EF4-FFF2-40B4-BE49-F238E27FC236}">
                <a16:creationId xmlns:a16="http://schemas.microsoft.com/office/drawing/2014/main" id="{5EF3CA81-E81E-B942-BC83-419518C7E866}"/>
              </a:ext>
            </a:extLst>
          </p:cNvPr>
          <p:cNvSpPr/>
          <p:nvPr/>
        </p:nvSpPr>
        <p:spPr>
          <a:xfrm>
            <a:off x="3152341" y="3127786"/>
            <a:ext cx="612835" cy="613186"/>
          </a:xfrm>
          <a:prstGeom prst="ellipse">
            <a:avLst/>
          </a:prstGeom>
          <a:noFill/>
          <a:ln>
            <a:solidFill>
              <a:schemeClr val="tx1"/>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textruta 8">
            <a:extLst>
              <a:ext uri="{FF2B5EF4-FFF2-40B4-BE49-F238E27FC236}">
                <a16:creationId xmlns:a16="http://schemas.microsoft.com/office/drawing/2014/main" id="{714BF1F3-1BD4-4D81-68B5-19CBB4C1768E}"/>
              </a:ext>
            </a:extLst>
          </p:cNvPr>
          <p:cNvSpPr txBox="1"/>
          <p:nvPr/>
        </p:nvSpPr>
        <p:spPr>
          <a:xfrm>
            <a:off x="1016000" y="6446594"/>
            <a:ext cx="7112000" cy="369332"/>
          </a:xfrm>
          <a:prstGeom prst="rect">
            <a:avLst/>
          </a:prstGeom>
          <a:noFill/>
        </p:spPr>
        <p:txBody>
          <a:bodyPr wrap="square" rtlCol="0">
            <a:spAutoFit/>
          </a:bodyPr>
          <a:lstStyle/>
          <a:p>
            <a:r>
              <a:rPr lang="sv-SE" b="1" dirty="0">
                <a:solidFill>
                  <a:schemeClr val="bg1">
                    <a:lumMod val="75000"/>
                  </a:schemeClr>
                </a:solidFill>
              </a:rPr>
              <a:t>Introduktion	</a:t>
            </a:r>
            <a:r>
              <a:rPr lang="sv-SE" b="1" dirty="0">
                <a:solidFill>
                  <a:schemeClr val="bg1">
                    <a:lumMod val="50000"/>
                  </a:schemeClr>
                </a:solidFill>
              </a:rPr>
              <a:t>Presentation av planförslaget </a:t>
            </a:r>
            <a:r>
              <a:rPr lang="sv-SE" b="1" dirty="0">
                <a:solidFill>
                  <a:schemeClr val="bg1">
                    <a:lumMod val="75000"/>
                  </a:schemeClr>
                </a:solidFill>
              </a:rPr>
              <a:t>	Tid för frågor</a:t>
            </a:r>
          </a:p>
        </p:txBody>
      </p:sp>
    </p:spTree>
    <p:extLst>
      <p:ext uri="{BB962C8B-B14F-4D97-AF65-F5344CB8AC3E}">
        <p14:creationId xmlns:p14="http://schemas.microsoft.com/office/powerpoint/2010/main" val="3833880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732971-7B5F-F0D0-FE45-2CF34049DEC0}"/>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721B9949-6024-7B3F-A53E-54CAE8DF9F72}"/>
              </a:ext>
            </a:extLst>
          </p:cNvPr>
          <p:cNvSpPr>
            <a:spLocks noGrp="1"/>
          </p:cNvSpPr>
          <p:nvPr>
            <p:ph type="title"/>
          </p:nvPr>
        </p:nvSpPr>
        <p:spPr>
          <a:xfrm>
            <a:off x="2780978" y="188640"/>
            <a:ext cx="7900988" cy="1143000"/>
          </a:xfrm>
        </p:spPr>
        <p:txBody>
          <a:bodyPr/>
          <a:lstStyle/>
          <a:p>
            <a:r>
              <a:rPr lang="sv-SE" sz="3800" b="1" dirty="0"/>
              <a:t>Planens syfte</a:t>
            </a:r>
          </a:p>
        </p:txBody>
      </p:sp>
      <p:sp>
        <p:nvSpPr>
          <p:cNvPr id="3" name="Platshållare för innehåll 2">
            <a:extLst>
              <a:ext uri="{FF2B5EF4-FFF2-40B4-BE49-F238E27FC236}">
                <a16:creationId xmlns:a16="http://schemas.microsoft.com/office/drawing/2014/main" id="{DB070F48-DB92-FF31-76E2-572BE4B2532E}"/>
              </a:ext>
            </a:extLst>
          </p:cNvPr>
          <p:cNvSpPr>
            <a:spLocks noGrp="1"/>
          </p:cNvSpPr>
          <p:nvPr>
            <p:ph idx="1"/>
          </p:nvPr>
        </p:nvSpPr>
        <p:spPr>
          <a:xfrm>
            <a:off x="251520" y="1202451"/>
            <a:ext cx="7900988" cy="4026749"/>
          </a:xfrm>
        </p:spPr>
        <p:txBody>
          <a:bodyPr>
            <a:normAutofit fontScale="85000" lnSpcReduction="10000"/>
          </a:bodyPr>
          <a:lstStyle/>
          <a:p>
            <a:pPr marL="0" indent="0">
              <a:buNone/>
            </a:pPr>
            <a:r>
              <a:rPr lang="sv-SE" sz="1800" dirty="0">
                <a:latin typeface="Cambria" panose="02040503050406030204" pitchFamily="18" charset="0"/>
                <a:ea typeface="Calibri" panose="020F0502020204030204" pitchFamily="34" charset="0"/>
                <a:cs typeface="Times New Roman" panose="02020603050405020304" pitchFamily="18" charset="0"/>
              </a:rPr>
              <a:t>Planuppdrag gavs i november 2023 (KSLU § 144)</a:t>
            </a:r>
          </a:p>
          <a:p>
            <a:pPr marL="0" indent="0">
              <a:buNone/>
            </a:pPr>
            <a:endParaRPr lang="sv-SE" sz="1800" dirty="0">
              <a:latin typeface="Cambria" panose="02040503050406030204" pitchFamily="18" charset="0"/>
              <a:ea typeface="Calibri" panose="020F0502020204030204" pitchFamily="34" charset="0"/>
              <a:cs typeface="Times New Roman" panose="02020603050405020304" pitchFamily="18" charset="0"/>
            </a:endParaRPr>
          </a:p>
          <a:p>
            <a:pPr marL="0" indent="0">
              <a:buNone/>
            </a:pPr>
            <a:r>
              <a:rPr lang="sv-SE" sz="1800" dirty="0">
                <a:latin typeface="Cambria" panose="02040503050406030204" pitchFamily="18" charset="0"/>
                <a:ea typeface="Calibri" panose="020F0502020204030204" pitchFamily="34" charset="0"/>
                <a:cs typeface="Times New Roman" panose="02020603050405020304" pitchFamily="18" charset="0"/>
              </a:rPr>
              <a:t>Detaljplanen prövar att utöka området med fler byggrätter för bostäder och bestämmelserna ska avseende utformning och storlek anpassas till de bestämmelser som tilläts i den nu gällande detaljplanen (inklusive ändring). Av vikt är att områdets karaktär, trots fler bostäder, även framledes ska bibehålla den lantliga karaktär som karaktäriserar det befintliga området idag. En viss förtätning av området kommer dock ske och även den idag kommunägda skogsmarken (del av Sala Kristina 4:15) kommer utvecklas varsamt med bibehållna skogspartier mellan befintlig bebyggelse och nybyggnation. </a:t>
            </a:r>
          </a:p>
          <a:p>
            <a:pPr marL="0" indent="0">
              <a:buNone/>
            </a:pPr>
            <a:endParaRPr lang="sv-SE" sz="1800" dirty="0"/>
          </a:p>
          <a:p>
            <a:pPr marL="0" indent="0">
              <a:buNone/>
            </a:pPr>
            <a:r>
              <a:rPr lang="sv-SE" sz="2400" dirty="0"/>
              <a:t>Planens syfte </a:t>
            </a:r>
          </a:p>
          <a:p>
            <a:pPr marL="0" marR="0" lvl="0" indent="0" algn="l" defTabSz="914400" rtl="0" eaLnBrk="1" fontAlgn="auto" latinLnBrk="0" hangingPunct="1">
              <a:lnSpc>
                <a:spcPct val="100000"/>
              </a:lnSpc>
              <a:spcBef>
                <a:spcPts val="1000"/>
              </a:spcBef>
              <a:spcAft>
                <a:spcPts val="600"/>
              </a:spcAft>
              <a:buClrTx/>
              <a:buSzTx/>
              <a:buNone/>
              <a:tabLst/>
              <a:defRPr/>
            </a:pPr>
            <a:r>
              <a:rPr kumimoji="0" lang="sv-SE" sz="1800" b="0" i="0" u="none" strike="noStrike" kern="1200" cap="none" spc="0" normalizeH="0" baseline="0" noProof="0" dirty="0">
                <a:ln>
                  <a:noFill/>
                </a:ln>
                <a:solidFill>
                  <a:srgbClr val="0070C0"/>
                </a:solidFill>
                <a:effectLst/>
                <a:uLnTx/>
                <a:uFillTx/>
                <a:latin typeface="Cambria" panose="02040503050406030204" pitchFamily="18" charset="0"/>
                <a:ea typeface="Calibri" panose="020F0502020204030204" pitchFamily="34" charset="0"/>
                <a:cs typeface="Times New Roman" panose="02020603050405020304" pitchFamily="18" charset="0"/>
              </a:rPr>
              <a:t>Syftet med detaljplanen är att </a:t>
            </a:r>
            <a:r>
              <a:rPr kumimoji="0" lang="sv-SE" sz="1800" b="0" i="0" u="sng" strike="noStrike" kern="1200" cap="none" spc="0" normalizeH="0" baseline="0" noProof="0" dirty="0">
                <a:ln>
                  <a:noFill/>
                </a:ln>
                <a:solidFill>
                  <a:srgbClr val="0070C0"/>
                </a:solidFill>
                <a:effectLst/>
                <a:uLnTx/>
                <a:uFillTx/>
                <a:latin typeface="Cambria" panose="02040503050406030204" pitchFamily="18" charset="0"/>
                <a:ea typeface="Calibri" panose="020F0502020204030204" pitchFamily="34" charset="0"/>
                <a:cs typeface="Times New Roman" panose="02020603050405020304" pitchFamily="18" charset="0"/>
              </a:rPr>
              <a:t>pröva möjligheten till att uppföra bostäder i form av småhus utan att områdets landsbygdskaraktär går förlorad</a:t>
            </a:r>
            <a:r>
              <a:rPr kumimoji="0" lang="sv-SE" sz="1800" b="0" i="0" u="none" strike="noStrike" kern="1200" cap="none" spc="0" normalizeH="0" baseline="0" noProof="0" dirty="0">
                <a:ln>
                  <a:noFill/>
                </a:ln>
                <a:solidFill>
                  <a:srgbClr val="0070C0"/>
                </a:solidFill>
                <a:effectLst/>
                <a:uLnTx/>
                <a:uFillTx/>
                <a:latin typeface="Cambria" panose="02040503050406030204" pitchFamily="18" charset="0"/>
                <a:ea typeface="Calibri" panose="020F0502020204030204" pitchFamily="34" charset="0"/>
                <a:cs typeface="Times New Roman" panose="02020603050405020304" pitchFamily="18" charset="0"/>
              </a:rPr>
              <a:t>. </a:t>
            </a:r>
          </a:p>
          <a:p>
            <a:pPr marL="0" marR="0" lvl="0" indent="0" algn="l" defTabSz="914400" rtl="0" eaLnBrk="1" fontAlgn="auto" latinLnBrk="0" hangingPunct="1">
              <a:lnSpc>
                <a:spcPct val="100000"/>
              </a:lnSpc>
              <a:spcBef>
                <a:spcPts val="1000"/>
              </a:spcBef>
              <a:spcAft>
                <a:spcPts val="600"/>
              </a:spcAft>
              <a:buClrTx/>
              <a:buSzTx/>
              <a:buNone/>
              <a:tabLst/>
              <a:defRPr/>
            </a:pPr>
            <a:r>
              <a:rPr kumimoji="0" lang="sv-SE" sz="1800" b="0" i="0" u="none" strike="noStrike" kern="1200" cap="none" spc="0" normalizeH="0" baseline="0" noProof="0" dirty="0">
                <a:ln>
                  <a:noFill/>
                </a:ln>
                <a:solidFill>
                  <a:srgbClr val="0070C0"/>
                </a:solidFill>
                <a:effectLst/>
                <a:uLnTx/>
                <a:uFillTx/>
                <a:latin typeface="Cambria" panose="02040503050406030204" pitchFamily="18" charset="0"/>
                <a:ea typeface="Calibri" panose="020F0502020204030204" pitchFamily="34" charset="0"/>
                <a:cs typeface="Times New Roman" panose="02020603050405020304" pitchFamily="18" charset="0"/>
              </a:rPr>
              <a:t>Detaljplanen syftar till att möjliggöra för ett natur- och landsbygdsnära boende, där de natur- och rekreationsvärden som finns i anslutning till området tillvaratas, tillgängliggörs och utvecklas för vidare användning. </a:t>
            </a:r>
            <a:endParaRPr kumimoji="0" lang="sv-SE" sz="1800" b="0" i="0" u="none" strike="noStrike" kern="1200" cap="none" spc="0" normalizeH="0" baseline="0" noProof="0" dirty="0">
              <a:ln>
                <a:noFill/>
              </a:ln>
              <a:solidFill>
                <a:srgbClr val="0070C0"/>
              </a:solidFill>
              <a:effectLst/>
              <a:uLnTx/>
              <a:uFillTx/>
              <a:latin typeface="Cambria" panose="02040503050406030204" pitchFamily="18" charset="0"/>
              <a:ea typeface="Calibri" panose="020F0502020204030204" pitchFamily="34" charset="0"/>
              <a:cs typeface="Arial" panose="020B0604020202020204" pitchFamily="34" charset="0"/>
            </a:endParaRPr>
          </a:p>
          <a:p>
            <a:pPr marL="0" indent="0">
              <a:buNone/>
            </a:pPr>
            <a:endParaRPr lang="sv-SE" sz="2400" dirty="0"/>
          </a:p>
        </p:txBody>
      </p:sp>
      <p:sp>
        <p:nvSpPr>
          <p:cNvPr id="6" name="textruta 5">
            <a:extLst>
              <a:ext uri="{FF2B5EF4-FFF2-40B4-BE49-F238E27FC236}">
                <a16:creationId xmlns:a16="http://schemas.microsoft.com/office/drawing/2014/main" id="{90436DE8-4726-0EEA-BAC4-A10F5133A15B}"/>
              </a:ext>
            </a:extLst>
          </p:cNvPr>
          <p:cNvSpPr txBox="1"/>
          <p:nvPr/>
        </p:nvSpPr>
        <p:spPr>
          <a:xfrm>
            <a:off x="1016000" y="6446594"/>
            <a:ext cx="7112000" cy="369332"/>
          </a:xfrm>
          <a:prstGeom prst="rect">
            <a:avLst/>
          </a:prstGeom>
          <a:noFill/>
        </p:spPr>
        <p:txBody>
          <a:bodyPr wrap="square" rtlCol="0">
            <a:spAutoFit/>
          </a:bodyPr>
          <a:lstStyle/>
          <a:p>
            <a:r>
              <a:rPr lang="sv-SE" b="1" dirty="0">
                <a:solidFill>
                  <a:schemeClr val="bg1">
                    <a:lumMod val="75000"/>
                  </a:schemeClr>
                </a:solidFill>
              </a:rPr>
              <a:t>Introduktion	</a:t>
            </a:r>
            <a:r>
              <a:rPr lang="sv-SE" b="1" dirty="0">
                <a:solidFill>
                  <a:schemeClr val="bg1">
                    <a:lumMod val="50000"/>
                  </a:schemeClr>
                </a:solidFill>
              </a:rPr>
              <a:t>Presentation av planförslaget </a:t>
            </a:r>
            <a:r>
              <a:rPr lang="sv-SE" b="1" dirty="0">
                <a:solidFill>
                  <a:schemeClr val="bg1">
                    <a:lumMod val="75000"/>
                  </a:schemeClr>
                </a:solidFill>
              </a:rPr>
              <a:t>	Tid för frågor</a:t>
            </a:r>
          </a:p>
        </p:txBody>
      </p:sp>
    </p:spTree>
    <p:extLst>
      <p:ext uri="{BB962C8B-B14F-4D97-AF65-F5344CB8AC3E}">
        <p14:creationId xmlns:p14="http://schemas.microsoft.com/office/powerpoint/2010/main" val="16594117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227C1E6-50E9-BC36-8B2E-807F484E19F4}"/>
              </a:ext>
            </a:extLst>
          </p:cNvPr>
          <p:cNvSpPr>
            <a:spLocks noGrp="1"/>
          </p:cNvSpPr>
          <p:nvPr>
            <p:ph type="title"/>
          </p:nvPr>
        </p:nvSpPr>
        <p:spPr>
          <a:xfrm>
            <a:off x="484520" y="324641"/>
            <a:ext cx="8537560" cy="1143000"/>
          </a:xfrm>
        </p:spPr>
        <p:txBody>
          <a:bodyPr/>
          <a:lstStyle/>
          <a:p>
            <a:r>
              <a:rPr kumimoji="0" lang="sv-SE" sz="3300" b="1" i="0" u="none" strike="noStrike" kern="1200" cap="none" spc="0" normalizeH="0" baseline="0" noProof="0" dirty="0">
                <a:ln>
                  <a:noFill/>
                </a:ln>
                <a:effectLst/>
                <a:uLnTx/>
                <a:uFillTx/>
                <a:latin typeface="Aptos Display" panose="02110004020202020204"/>
                <a:ea typeface="+mj-ea"/>
                <a:cs typeface="+mj-cs"/>
              </a:rPr>
              <a:t>Huvudsakliga regleringar i samrådsförslaget</a:t>
            </a:r>
            <a:endParaRPr lang="sv-SE" b="1" dirty="0"/>
          </a:p>
        </p:txBody>
      </p:sp>
      <p:pic>
        <p:nvPicPr>
          <p:cNvPr id="4" name="Platshållare för innehåll 3">
            <a:extLst>
              <a:ext uri="{FF2B5EF4-FFF2-40B4-BE49-F238E27FC236}">
                <a16:creationId xmlns:a16="http://schemas.microsoft.com/office/drawing/2014/main" id="{05D697B3-80C0-EFC3-BD15-F8255CDF8A6D}"/>
              </a:ext>
            </a:extLst>
          </p:cNvPr>
          <p:cNvPicPr>
            <a:picLocks noGrp="1" noChangeAspect="1"/>
          </p:cNvPicPr>
          <p:nvPr>
            <p:ph idx="1"/>
          </p:nvPr>
        </p:nvPicPr>
        <p:blipFill>
          <a:blip r:embed="rId3"/>
          <a:stretch>
            <a:fillRect/>
          </a:stretch>
        </p:blipFill>
        <p:spPr>
          <a:xfrm>
            <a:off x="4973985" y="1358401"/>
            <a:ext cx="4048095" cy="3487214"/>
          </a:xfrm>
          <a:prstGeom prst="rect">
            <a:avLst/>
          </a:prstGeom>
        </p:spPr>
      </p:pic>
      <p:sp>
        <p:nvSpPr>
          <p:cNvPr id="6" name="textruta 5">
            <a:extLst>
              <a:ext uri="{FF2B5EF4-FFF2-40B4-BE49-F238E27FC236}">
                <a16:creationId xmlns:a16="http://schemas.microsoft.com/office/drawing/2014/main" id="{BED39070-BE84-85DA-0E32-BC56C349A9A0}"/>
              </a:ext>
            </a:extLst>
          </p:cNvPr>
          <p:cNvSpPr txBox="1"/>
          <p:nvPr/>
        </p:nvSpPr>
        <p:spPr>
          <a:xfrm>
            <a:off x="484520" y="1206001"/>
            <a:ext cx="4580466" cy="5387885"/>
          </a:xfrm>
          <a:prstGeom prst="rect">
            <a:avLst/>
          </a:prstGeom>
          <a:noFill/>
        </p:spPr>
        <p:txBody>
          <a:bodyPr wrap="square">
            <a:spAutoFit/>
          </a:bodyPr>
          <a:lstStyle/>
          <a:p>
            <a:pPr marL="171450" marR="0" lvl="0" indent="-171450" algn="l" defTabSz="685800" rtl="0" eaLnBrk="1" fontAlgn="auto" latinLnBrk="0" hangingPunct="1">
              <a:lnSpc>
                <a:spcPct val="90000"/>
              </a:lnSpc>
              <a:spcBef>
                <a:spcPts val="750"/>
              </a:spcBef>
              <a:spcAft>
                <a:spcPts val="0"/>
              </a:spcAft>
              <a:buClrTx/>
              <a:buSzTx/>
              <a:buFontTx/>
              <a:buChar char="-"/>
              <a:tabLst/>
              <a:defRPr/>
            </a:pPr>
            <a:r>
              <a:rPr kumimoji="0" lang="sv-SE" sz="2000" b="0" i="0" u="none" strike="noStrike" kern="1200" cap="none" spc="0" normalizeH="0" baseline="0" noProof="0" dirty="0">
                <a:ln>
                  <a:noFill/>
                </a:ln>
                <a:effectLst/>
                <a:uLnTx/>
                <a:uFillTx/>
                <a:latin typeface="Aptos" panose="02110004020202020204"/>
                <a:ea typeface="+mn-ea"/>
                <a:cs typeface="+mn-cs"/>
              </a:rPr>
              <a:t>Maximalt antal byggrätter mellan 30-40 (beror på vilken typ av bebyggelse som byggs, samt slutlig storlek på tomterna). </a:t>
            </a:r>
          </a:p>
          <a:p>
            <a:pPr marL="171450" marR="0" lvl="0" indent="-171450" algn="l" defTabSz="685800" rtl="0" eaLnBrk="1" fontAlgn="auto" latinLnBrk="0" hangingPunct="1">
              <a:lnSpc>
                <a:spcPct val="90000"/>
              </a:lnSpc>
              <a:spcBef>
                <a:spcPts val="750"/>
              </a:spcBef>
              <a:spcAft>
                <a:spcPts val="0"/>
              </a:spcAft>
              <a:buClrTx/>
              <a:buSzTx/>
              <a:buFontTx/>
              <a:buChar char="-"/>
              <a:tabLst/>
              <a:defRPr/>
            </a:pPr>
            <a:r>
              <a:rPr kumimoji="0" lang="sv-SE" sz="2000" b="0" i="0" u="none" strike="noStrike" kern="1200" cap="none" spc="0" normalizeH="0" baseline="0" noProof="0" dirty="0">
                <a:ln>
                  <a:noFill/>
                </a:ln>
                <a:effectLst/>
                <a:uLnTx/>
                <a:uFillTx/>
                <a:latin typeface="Aptos" panose="02110004020202020204"/>
                <a:ea typeface="+mn-ea"/>
                <a:cs typeface="+mn-cs"/>
              </a:rPr>
              <a:t>Friliggande enbostadshus inom delområde A-C (storlek tomt mellan 750-2000 m2). Småhus (friliggande, kedje- rad eller parhus) möjliggörs inom område D (tomter 400-650 m2).</a:t>
            </a:r>
          </a:p>
          <a:p>
            <a:pPr marL="171450" marR="0" lvl="0" indent="-171450" algn="l" defTabSz="685800" rtl="0" eaLnBrk="1" fontAlgn="auto" latinLnBrk="0" hangingPunct="1">
              <a:lnSpc>
                <a:spcPct val="90000"/>
              </a:lnSpc>
              <a:spcBef>
                <a:spcPts val="750"/>
              </a:spcBef>
              <a:spcAft>
                <a:spcPts val="0"/>
              </a:spcAft>
              <a:buClrTx/>
              <a:buSzTx/>
              <a:buFontTx/>
              <a:buChar char="-"/>
              <a:tabLst/>
              <a:defRPr/>
            </a:pPr>
            <a:r>
              <a:rPr kumimoji="0" lang="sv-SE" sz="2000" b="0" i="0" u="none" strike="noStrike" kern="1200" cap="none" spc="0" normalizeH="0" baseline="0" noProof="0" dirty="0">
                <a:ln>
                  <a:noFill/>
                </a:ln>
                <a:effectLst/>
                <a:uLnTx/>
                <a:uFillTx/>
                <a:latin typeface="Aptos" panose="02110004020202020204"/>
                <a:ea typeface="+mn-ea"/>
                <a:cs typeface="+mn-cs"/>
              </a:rPr>
              <a:t>Småhus är inte direkt i linje med syftet men bedömningen har gjorts att inne i skogen kan annan typ av bebyggelse möjliggöras.</a:t>
            </a:r>
          </a:p>
          <a:p>
            <a:pPr marL="171450" marR="0" lvl="0" indent="-171450" algn="l" defTabSz="685800" rtl="0" eaLnBrk="1" fontAlgn="auto" latinLnBrk="0" hangingPunct="1">
              <a:lnSpc>
                <a:spcPct val="90000"/>
              </a:lnSpc>
              <a:spcBef>
                <a:spcPts val="750"/>
              </a:spcBef>
              <a:spcAft>
                <a:spcPts val="0"/>
              </a:spcAft>
              <a:buClrTx/>
              <a:buSzTx/>
              <a:buFontTx/>
              <a:buChar char="-"/>
              <a:tabLst/>
              <a:defRPr/>
            </a:pPr>
            <a:r>
              <a:rPr kumimoji="0" lang="sv-SE" sz="2000" b="0" i="0" u="none" strike="noStrike" kern="1200" cap="none" spc="0" normalizeH="0" baseline="0" noProof="0" dirty="0">
                <a:ln>
                  <a:noFill/>
                </a:ln>
                <a:effectLst/>
                <a:uLnTx/>
                <a:uFillTx/>
                <a:latin typeface="Aptos" panose="02110004020202020204"/>
                <a:ea typeface="+mn-ea"/>
                <a:cs typeface="+mn-cs"/>
              </a:rPr>
              <a:t>Utformningen är anpassad till tidigare detaljplan inom delområde A-C (röda fasader etc.). Inom område D anpassning till skogen, dova kulörer, naturtomt.</a:t>
            </a:r>
          </a:p>
        </p:txBody>
      </p:sp>
      <p:sp>
        <p:nvSpPr>
          <p:cNvPr id="7" name="textruta 6">
            <a:extLst>
              <a:ext uri="{FF2B5EF4-FFF2-40B4-BE49-F238E27FC236}">
                <a16:creationId xmlns:a16="http://schemas.microsoft.com/office/drawing/2014/main" id="{A6B8BC21-EE95-A6CD-31C1-EA98C3DB7AEE}"/>
              </a:ext>
            </a:extLst>
          </p:cNvPr>
          <p:cNvSpPr txBox="1"/>
          <p:nvPr/>
        </p:nvSpPr>
        <p:spPr>
          <a:xfrm>
            <a:off x="5303520" y="2397760"/>
            <a:ext cx="416560" cy="400110"/>
          </a:xfrm>
          <a:prstGeom prst="rect">
            <a:avLst/>
          </a:prstGeom>
          <a:noFill/>
        </p:spPr>
        <p:txBody>
          <a:bodyPr wrap="square" rtlCol="0">
            <a:spAutoFit/>
          </a:bodyPr>
          <a:lstStyle/>
          <a:p>
            <a:r>
              <a:rPr lang="sv-SE" sz="2000" dirty="0">
                <a:solidFill>
                  <a:srgbClr val="FF0000"/>
                </a:solidFill>
              </a:rPr>
              <a:t>A</a:t>
            </a:r>
          </a:p>
        </p:txBody>
      </p:sp>
      <p:sp>
        <p:nvSpPr>
          <p:cNvPr id="8" name="textruta 7">
            <a:extLst>
              <a:ext uri="{FF2B5EF4-FFF2-40B4-BE49-F238E27FC236}">
                <a16:creationId xmlns:a16="http://schemas.microsoft.com/office/drawing/2014/main" id="{D035F363-E0FC-D029-C8ED-1D32080F964D}"/>
              </a:ext>
            </a:extLst>
          </p:cNvPr>
          <p:cNvSpPr txBox="1"/>
          <p:nvPr/>
        </p:nvSpPr>
        <p:spPr>
          <a:xfrm>
            <a:off x="6027533" y="3755330"/>
            <a:ext cx="375920" cy="400110"/>
          </a:xfrm>
          <a:prstGeom prst="rect">
            <a:avLst/>
          </a:prstGeom>
          <a:noFill/>
        </p:spPr>
        <p:txBody>
          <a:bodyPr wrap="square" rtlCol="0">
            <a:spAutoFit/>
          </a:bodyPr>
          <a:lstStyle/>
          <a:p>
            <a:r>
              <a:rPr lang="sv-SE" sz="2000" dirty="0">
                <a:solidFill>
                  <a:srgbClr val="FF0000"/>
                </a:solidFill>
              </a:rPr>
              <a:t>B</a:t>
            </a:r>
          </a:p>
        </p:txBody>
      </p:sp>
      <p:sp>
        <p:nvSpPr>
          <p:cNvPr id="9" name="textruta 8">
            <a:extLst>
              <a:ext uri="{FF2B5EF4-FFF2-40B4-BE49-F238E27FC236}">
                <a16:creationId xmlns:a16="http://schemas.microsoft.com/office/drawing/2014/main" id="{DA4A5829-BB84-C15D-D503-B016E0F685B0}"/>
              </a:ext>
            </a:extLst>
          </p:cNvPr>
          <p:cNvSpPr txBox="1"/>
          <p:nvPr/>
        </p:nvSpPr>
        <p:spPr>
          <a:xfrm>
            <a:off x="7468926" y="4155440"/>
            <a:ext cx="487680" cy="400110"/>
          </a:xfrm>
          <a:prstGeom prst="rect">
            <a:avLst/>
          </a:prstGeom>
          <a:noFill/>
        </p:spPr>
        <p:txBody>
          <a:bodyPr wrap="square" rtlCol="0">
            <a:spAutoFit/>
          </a:bodyPr>
          <a:lstStyle/>
          <a:p>
            <a:r>
              <a:rPr lang="sv-SE" sz="2000" dirty="0">
                <a:solidFill>
                  <a:srgbClr val="FF0000"/>
                </a:solidFill>
              </a:rPr>
              <a:t>C</a:t>
            </a:r>
          </a:p>
        </p:txBody>
      </p:sp>
      <p:sp>
        <p:nvSpPr>
          <p:cNvPr id="10" name="textruta 9">
            <a:extLst>
              <a:ext uri="{FF2B5EF4-FFF2-40B4-BE49-F238E27FC236}">
                <a16:creationId xmlns:a16="http://schemas.microsoft.com/office/drawing/2014/main" id="{C7859381-E378-3A53-3BCA-232C78714432}"/>
              </a:ext>
            </a:extLst>
          </p:cNvPr>
          <p:cNvSpPr txBox="1"/>
          <p:nvPr/>
        </p:nvSpPr>
        <p:spPr>
          <a:xfrm>
            <a:off x="7956606" y="2431750"/>
            <a:ext cx="643588" cy="400110"/>
          </a:xfrm>
          <a:prstGeom prst="rect">
            <a:avLst/>
          </a:prstGeom>
          <a:noFill/>
        </p:spPr>
        <p:txBody>
          <a:bodyPr wrap="square" rtlCol="0">
            <a:spAutoFit/>
          </a:bodyPr>
          <a:lstStyle/>
          <a:p>
            <a:r>
              <a:rPr lang="sv-SE" sz="2000" dirty="0">
                <a:solidFill>
                  <a:srgbClr val="FF0000"/>
                </a:solidFill>
              </a:rPr>
              <a:t>D</a:t>
            </a:r>
          </a:p>
        </p:txBody>
      </p:sp>
      <p:sp>
        <p:nvSpPr>
          <p:cNvPr id="12" name="textruta 11">
            <a:extLst>
              <a:ext uri="{FF2B5EF4-FFF2-40B4-BE49-F238E27FC236}">
                <a16:creationId xmlns:a16="http://schemas.microsoft.com/office/drawing/2014/main" id="{6EE0826A-4BCE-93BB-EDE2-F140DC2C77E8}"/>
              </a:ext>
            </a:extLst>
          </p:cNvPr>
          <p:cNvSpPr txBox="1"/>
          <p:nvPr/>
        </p:nvSpPr>
        <p:spPr>
          <a:xfrm>
            <a:off x="1016000" y="6446594"/>
            <a:ext cx="7112000" cy="369332"/>
          </a:xfrm>
          <a:prstGeom prst="rect">
            <a:avLst/>
          </a:prstGeom>
          <a:noFill/>
        </p:spPr>
        <p:txBody>
          <a:bodyPr wrap="square" rtlCol="0">
            <a:spAutoFit/>
          </a:bodyPr>
          <a:lstStyle/>
          <a:p>
            <a:r>
              <a:rPr lang="sv-SE" b="1" dirty="0">
                <a:solidFill>
                  <a:schemeClr val="bg1">
                    <a:lumMod val="75000"/>
                  </a:schemeClr>
                </a:solidFill>
              </a:rPr>
              <a:t>Introduktion	</a:t>
            </a:r>
            <a:r>
              <a:rPr lang="sv-SE" b="1" dirty="0">
                <a:solidFill>
                  <a:schemeClr val="bg1">
                    <a:lumMod val="50000"/>
                  </a:schemeClr>
                </a:solidFill>
              </a:rPr>
              <a:t>Presentation av planförslaget </a:t>
            </a:r>
            <a:r>
              <a:rPr lang="sv-SE" b="1" dirty="0">
                <a:solidFill>
                  <a:schemeClr val="bg1">
                    <a:lumMod val="75000"/>
                  </a:schemeClr>
                </a:solidFill>
              </a:rPr>
              <a:t>	Tid för frågor</a:t>
            </a:r>
          </a:p>
        </p:txBody>
      </p:sp>
    </p:spTree>
    <p:extLst>
      <p:ext uri="{BB962C8B-B14F-4D97-AF65-F5344CB8AC3E}">
        <p14:creationId xmlns:p14="http://schemas.microsoft.com/office/powerpoint/2010/main" val="40455359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karta, text, kartbok, diagram&#10;&#10;AI-genererat innehåll kan vara felaktigt.">
            <a:extLst>
              <a:ext uri="{FF2B5EF4-FFF2-40B4-BE49-F238E27FC236}">
                <a16:creationId xmlns:a16="http://schemas.microsoft.com/office/drawing/2014/main" id="{67CF8775-877C-D644-3A9F-E273A32DD44A}"/>
              </a:ext>
            </a:extLst>
          </p:cNvPr>
          <p:cNvPicPr>
            <a:picLocks noChangeAspect="1"/>
          </p:cNvPicPr>
          <p:nvPr/>
        </p:nvPicPr>
        <p:blipFill>
          <a:blip r:embed="rId2">
            <a:extLst>
              <a:ext uri="{28A0092B-C50C-407E-A947-70E740481C1C}">
                <a14:useLocalDpi xmlns:a14="http://schemas.microsoft.com/office/drawing/2010/main" val="0"/>
              </a:ext>
            </a:extLst>
          </a:blip>
          <a:srcRect t="2666"/>
          <a:stretch>
            <a:fillRect/>
          </a:stretch>
        </p:blipFill>
        <p:spPr>
          <a:xfrm>
            <a:off x="0" y="0"/>
            <a:ext cx="7876222" cy="6604000"/>
          </a:xfrm>
          <a:prstGeom prst="rect">
            <a:avLst/>
          </a:prstGeom>
        </p:spPr>
      </p:pic>
      <p:sp>
        <p:nvSpPr>
          <p:cNvPr id="2" name="Rubrik 1"/>
          <p:cNvSpPr>
            <a:spLocks noGrp="1"/>
          </p:cNvSpPr>
          <p:nvPr>
            <p:ph type="title"/>
          </p:nvPr>
        </p:nvSpPr>
        <p:spPr>
          <a:xfrm>
            <a:off x="185933" y="73113"/>
            <a:ext cx="3543105" cy="1341350"/>
          </a:xfrm>
        </p:spPr>
        <p:txBody>
          <a:bodyPr wrap="square" anchor="ctr">
            <a:normAutofit/>
          </a:bodyPr>
          <a:lstStyle/>
          <a:p>
            <a:r>
              <a:rPr lang="sv-SE" b="1" dirty="0"/>
              <a:t>Plankarta samråd</a:t>
            </a:r>
          </a:p>
        </p:txBody>
      </p:sp>
      <p:sp>
        <p:nvSpPr>
          <p:cNvPr id="4" name="textruta 3">
            <a:extLst>
              <a:ext uri="{FF2B5EF4-FFF2-40B4-BE49-F238E27FC236}">
                <a16:creationId xmlns:a16="http://schemas.microsoft.com/office/drawing/2014/main" id="{8A3388F9-EF47-8944-5D24-6971C1F608E1}"/>
              </a:ext>
            </a:extLst>
          </p:cNvPr>
          <p:cNvSpPr txBox="1"/>
          <p:nvPr/>
        </p:nvSpPr>
        <p:spPr>
          <a:xfrm>
            <a:off x="1016000" y="6446594"/>
            <a:ext cx="7112000" cy="369332"/>
          </a:xfrm>
          <a:prstGeom prst="rect">
            <a:avLst/>
          </a:prstGeom>
          <a:noFill/>
        </p:spPr>
        <p:txBody>
          <a:bodyPr wrap="square" rtlCol="0">
            <a:spAutoFit/>
          </a:bodyPr>
          <a:lstStyle/>
          <a:p>
            <a:r>
              <a:rPr lang="sv-SE" b="1" dirty="0">
                <a:solidFill>
                  <a:schemeClr val="bg1">
                    <a:lumMod val="75000"/>
                  </a:schemeClr>
                </a:solidFill>
              </a:rPr>
              <a:t>Introduktion	</a:t>
            </a:r>
            <a:r>
              <a:rPr lang="sv-SE" b="1" dirty="0">
                <a:solidFill>
                  <a:schemeClr val="bg1">
                    <a:lumMod val="50000"/>
                  </a:schemeClr>
                </a:solidFill>
              </a:rPr>
              <a:t>Presentation av planförslaget </a:t>
            </a:r>
            <a:r>
              <a:rPr lang="sv-SE" b="1" dirty="0">
                <a:solidFill>
                  <a:schemeClr val="bg1">
                    <a:lumMod val="75000"/>
                  </a:schemeClr>
                </a:solidFill>
              </a:rPr>
              <a:t>	Tid för frågor</a:t>
            </a:r>
          </a:p>
        </p:txBody>
      </p:sp>
    </p:spTree>
    <p:extLst>
      <p:ext uri="{BB962C8B-B14F-4D97-AF65-F5344CB8AC3E}">
        <p14:creationId xmlns:p14="http://schemas.microsoft.com/office/powerpoint/2010/main" val="369835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9124F-967B-B6F7-0052-2DC69B34285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13C34B4D-8D03-58EE-5712-99BB1EFBEF60}"/>
              </a:ext>
            </a:extLst>
          </p:cNvPr>
          <p:cNvSpPr>
            <a:spLocks noGrp="1"/>
          </p:cNvSpPr>
          <p:nvPr>
            <p:ph type="title"/>
          </p:nvPr>
        </p:nvSpPr>
        <p:spPr>
          <a:xfrm>
            <a:off x="604465" y="-30735"/>
            <a:ext cx="7900988" cy="1143000"/>
          </a:xfrm>
        </p:spPr>
        <p:txBody>
          <a:bodyPr/>
          <a:lstStyle/>
          <a:p>
            <a:r>
              <a:rPr lang="sv-SE" sz="3200" b="1" dirty="0"/>
              <a:t>Illustrationsplan</a:t>
            </a:r>
            <a:r>
              <a:rPr lang="sv-SE" sz="3200" dirty="0"/>
              <a:t> </a:t>
            </a:r>
          </a:p>
        </p:txBody>
      </p:sp>
      <p:pic>
        <p:nvPicPr>
          <p:cNvPr id="10" name="Platshållare för innehåll 9">
            <a:extLst>
              <a:ext uri="{FF2B5EF4-FFF2-40B4-BE49-F238E27FC236}">
                <a16:creationId xmlns:a16="http://schemas.microsoft.com/office/drawing/2014/main" id="{60A5C61B-EF07-3D38-4805-59383C39BDDD}"/>
              </a:ext>
            </a:extLst>
          </p:cNvPr>
          <p:cNvPicPr>
            <a:picLocks noGrp="1" noChangeAspect="1"/>
          </p:cNvPicPr>
          <p:nvPr>
            <p:ph idx="1"/>
          </p:nvPr>
        </p:nvPicPr>
        <p:blipFill>
          <a:blip r:embed="rId2"/>
          <a:stretch>
            <a:fillRect/>
          </a:stretch>
        </p:blipFill>
        <p:spPr>
          <a:xfrm>
            <a:off x="621506" y="803874"/>
            <a:ext cx="7900987" cy="5642720"/>
          </a:xfrm>
        </p:spPr>
      </p:pic>
      <p:sp>
        <p:nvSpPr>
          <p:cNvPr id="4" name="textruta 3">
            <a:extLst>
              <a:ext uri="{FF2B5EF4-FFF2-40B4-BE49-F238E27FC236}">
                <a16:creationId xmlns:a16="http://schemas.microsoft.com/office/drawing/2014/main" id="{1AE72944-FF79-A9A8-E7BE-8225424B7FE7}"/>
              </a:ext>
            </a:extLst>
          </p:cNvPr>
          <p:cNvSpPr txBox="1"/>
          <p:nvPr/>
        </p:nvSpPr>
        <p:spPr>
          <a:xfrm>
            <a:off x="1016000" y="6446594"/>
            <a:ext cx="7112000" cy="369332"/>
          </a:xfrm>
          <a:prstGeom prst="rect">
            <a:avLst/>
          </a:prstGeom>
          <a:noFill/>
        </p:spPr>
        <p:txBody>
          <a:bodyPr wrap="square" rtlCol="0">
            <a:spAutoFit/>
          </a:bodyPr>
          <a:lstStyle/>
          <a:p>
            <a:r>
              <a:rPr lang="sv-SE" b="1" dirty="0">
                <a:solidFill>
                  <a:schemeClr val="bg1">
                    <a:lumMod val="75000"/>
                  </a:schemeClr>
                </a:solidFill>
              </a:rPr>
              <a:t>Introduktion	</a:t>
            </a:r>
            <a:r>
              <a:rPr lang="sv-SE" b="1" dirty="0">
                <a:solidFill>
                  <a:schemeClr val="bg1">
                    <a:lumMod val="50000"/>
                  </a:schemeClr>
                </a:solidFill>
              </a:rPr>
              <a:t>Presentation av planförslaget </a:t>
            </a:r>
            <a:r>
              <a:rPr lang="sv-SE" b="1" dirty="0">
                <a:solidFill>
                  <a:schemeClr val="bg1">
                    <a:lumMod val="75000"/>
                  </a:schemeClr>
                </a:solidFill>
              </a:rPr>
              <a:t>	Tid för frågor</a:t>
            </a:r>
          </a:p>
        </p:txBody>
      </p:sp>
    </p:spTree>
    <p:extLst>
      <p:ext uri="{BB962C8B-B14F-4D97-AF65-F5344CB8AC3E}">
        <p14:creationId xmlns:p14="http://schemas.microsoft.com/office/powerpoint/2010/main" val="281593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4DE62-BD0C-39F2-ACC7-236945FFD019}"/>
            </a:ext>
          </a:extLst>
        </p:cNvPr>
        <p:cNvGrpSpPr/>
        <p:nvPr/>
      </p:nvGrpSpPr>
      <p:grpSpPr>
        <a:xfrm>
          <a:off x="0" y="0"/>
          <a:ext cx="0" cy="0"/>
          <a:chOff x="0" y="0"/>
          <a:chExt cx="0" cy="0"/>
        </a:xfrm>
      </p:grpSpPr>
      <p:sp>
        <p:nvSpPr>
          <p:cNvPr id="4" name="textruta 3">
            <a:extLst>
              <a:ext uri="{FF2B5EF4-FFF2-40B4-BE49-F238E27FC236}">
                <a16:creationId xmlns:a16="http://schemas.microsoft.com/office/drawing/2014/main" id="{BD0C215E-3342-DD0A-912A-2EA4D5BA9AF1}"/>
              </a:ext>
            </a:extLst>
          </p:cNvPr>
          <p:cNvSpPr txBox="1"/>
          <p:nvPr/>
        </p:nvSpPr>
        <p:spPr>
          <a:xfrm>
            <a:off x="1016000" y="6446594"/>
            <a:ext cx="7112000" cy="369332"/>
          </a:xfrm>
          <a:prstGeom prst="rect">
            <a:avLst/>
          </a:prstGeom>
          <a:noFill/>
        </p:spPr>
        <p:txBody>
          <a:bodyPr wrap="square" rtlCol="0">
            <a:spAutoFit/>
          </a:bodyPr>
          <a:lstStyle/>
          <a:p>
            <a:r>
              <a:rPr lang="sv-SE" b="1" dirty="0">
                <a:solidFill>
                  <a:schemeClr val="bg1">
                    <a:lumMod val="75000"/>
                  </a:schemeClr>
                </a:solidFill>
              </a:rPr>
              <a:t>Introduktion	Presentation av planförslaget 	</a:t>
            </a:r>
            <a:r>
              <a:rPr lang="sv-SE" b="1" dirty="0">
                <a:solidFill>
                  <a:schemeClr val="bg1">
                    <a:lumMod val="50000"/>
                  </a:schemeClr>
                </a:solidFill>
              </a:rPr>
              <a:t>Tid för frågor</a:t>
            </a:r>
          </a:p>
        </p:txBody>
      </p:sp>
      <p:sp>
        <p:nvSpPr>
          <p:cNvPr id="5" name="Platshållare för innehåll 4">
            <a:extLst>
              <a:ext uri="{FF2B5EF4-FFF2-40B4-BE49-F238E27FC236}">
                <a16:creationId xmlns:a16="http://schemas.microsoft.com/office/drawing/2014/main" id="{E6A4F875-F0FF-6747-E992-EE2FA6642089}"/>
              </a:ext>
            </a:extLst>
          </p:cNvPr>
          <p:cNvSpPr>
            <a:spLocks noGrp="1"/>
          </p:cNvSpPr>
          <p:nvPr>
            <p:ph idx="1"/>
          </p:nvPr>
        </p:nvSpPr>
        <p:spPr>
          <a:xfrm>
            <a:off x="822325" y="3027362"/>
            <a:ext cx="7499350" cy="803275"/>
          </a:xfrm>
        </p:spPr>
        <p:txBody>
          <a:bodyPr>
            <a:normAutofit/>
          </a:bodyPr>
          <a:lstStyle/>
          <a:p>
            <a:pPr marL="0" indent="0" algn="ctr">
              <a:buNone/>
            </a:pPr>
            <a:r>
              <a:rPr lang="sv-SE" sz="3600" b="1" dirty="0">
                <a:latin typeface="+mj-lt"/>
              </a:rPr>
              <a:t>Frågor?</a:t>
            </a:r>
          </a:p>
        </p:txBody>
      </p:sp>
    </p:spTree>
    <p:extLst>
      <p:ext uri="{BB962C8B-B14F-4D97-AF65-F5344CB8AC3E}">
        <p14:creationId xmlns:p14="http://schemas.microsoft.com/office/powerpoint/2010/main" val="3965007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5C888B-58D2-FF06-49F1-AF4C10C0F257}"/>
              </a:ext>
            </a:extLst>
          </p:cNvPr>
          <p:cNvSpPr>
            <a:spLocks noGrp="1"/>
          </p:cNvSpPr>
          <p:nvPr>
            <p:ph type="title"/>
          </p:nvPr>
        </p:nvSpPr>
        <p:spPr/>
        <p:txBody>
          <a:bodyPr/>
          <a:lstStyle/>
          <a:p>
            <a:r>
              <a:rPr lang="sv-SE" dirty="0"/>
              <a:t>Vad händer nu?</a:t>
            </a:r>
          </a:p>
        </p:txBody>
      </p:sp>
      <p:sp>
        <p:nvSpPr>
          <p:cNvPr id="3" name="Platshållare för innehåll 2">
            <a:extLst>
              <a:ext uri="{FF2B5EF4-FFF2-40B4-BE49-F238E27FC236}">
                <a16:creationId xmlns:a16="http://schemas.microsoft.com/office/drawing/2014/main" id="{EA6657A4-0B80-28AF-1900-834B0F529693}"/>
              </a:ext>
            </a:extLst>
          </p:cNvPr>
          <p:cNvSpPr>
            <a:spLocks noGrp="1"/>
          </p:cNvSpPr>
          <p:nvPr>
            <p:ph idx="1"/>
          </p:nvPr>
        </p:nvSpPr>
        <p:spPr>
          <a:xfrm>
            <a:off x="453600" y="2953479"/>
            <a:ext cx="7657666" cy="3572222"/>
          </a:xfrm>
        </p:spPr>
        <p:txBody>
          <a:bodyPr/>
          <a:lstStyle/>
          <a:p>
            <a:r>
              <a:rPr lang="sv-SE" dirty="0"/>
              <a:t>Samrådstid t.o.m. 3 september 2025</a:t>
            </a:r>
          </a:p>
          <a:p>
            <a:r>
              <a:rPr lang="sv-SE" dirty="0"/>
              <a:t>Granskning juni 2026</a:t>
            </a:r>
          </a:p>
          <a:p>
            <a:r>
              <a:rPr lang="sv-SE" dirty="0"/>
              <a:t>Antagande oktober 2026</a:t>
            </a:r>
          </a:p>
          <a:p>
            <a:r>
              <a:rPr lang="sv-SE" dirty="0"/>
              <a:t>Laga kraft november 2026</a:t>
            </a:r>
          </a:p>
        </p:txBody>
      </p:sp>
      <p:pic>
        <p:nvPicPr>
          <p:cNvPr id="4" name="Bildobjekt 3">
            <a:extLst>
              <a:ext uri="{FF2B5EF4-FFF2-40B4-BE49-F238E27FC236}">
                <a16:creationId xmlns:a16="http://schemas.microsoft.com/office/drawing/2014/main" id="{85CF08FD-00A4-3ECD-9DA8-3FC6105FD3E6}"/>
              </a:ext>
            </a:extLst>
          </p:cNvPr>
          <p:cNvPicPr>
            <a:picLocks noChangeAspect="1"/>
          </p:cNvPicPr>
          <p:nvPr/>
        </p:nvPicPr>
        <p:blipFill>
          <a:blip r:embed="rId2"/>
          <a:stretch>
            <a:fillRect/>
          </a:stretch>
        </p:blipFill>
        <p:spPr>
          <a:xfrm>
            <a:off x="1153034" y="1842752"/>
            <a:ext cx="6258798" cy="790685"/>
          </a:xfrm>
          <a:prstGeom prst="rect">
            <a:avLst/>
          </a:prstGeom>
        </p:spPr>
      </p:pic>
    </p:spTree>
    <p:extLst>
      <p:ext uri="{BB962C8B-B14F-4D97-AF65-F5344CB8AC3E}">
        <p14:creationId xmlns:p14="http://schemas.microsoft.com/office/powerpoint/2010/main" val="23690878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DF7520-8F19-B2D0-B849-6BAAA7A09945}"/>
              </a:ext>
            </a:extLst>
          </p:cNvPr>
          <p:cNvSpPr>
            <a:spLocks noGrp="1"/>
          </p:cNvSpPr>
          <p:nvPr>
            <p:ph type="title"/>
          </p:nvPr>
        </p:nvSpPr>
        <p:spPr/>
        <p:txBody>
          <a:bodyPr/>
          <a:lstStyle/>
          <a:p>
            <a:r>
              <a:rPr lang="sv-SE" dirty="0"/>
              <a:t>Synpunkter</a:t>
            </a:r>
          </a:p>
        </p:txBody>
      </p:sp>
      <p:sp>
        <p:nvSpPr>
          <p:cNvPr id="3" name="Platshållare för innehåll 2">
            <a:extLst>
              <a:ext uri="{FF2B5EF4-FFF2-40B4-BE49-F238E27FC236}">
                <a16:creationId xmlns:a16="http://schemas.microsoft.com/office/drawing/2014/main" id="{B995EFA9-2347-3CCF-FC0A-2EDA8A1409E7}"/>
              </a:ext>
            </a:extLst>
          </p:cNvPr>
          <p:cNvSpPr>
            <a:spLocks noGrp="1"/>
          </p:cNvSpPr>
          <p:nvPr>
            <p:ph idx="1"/>
          </p:nvPr>
        </p:nvSpPr>
        <p:spPr>
          <a:xfrm>
            <a:off x="453600" y="1928813"/>
            <a:ext cx="8282499" cy="3929073"/>
          </a:xfrm>
        </p:spPr>
        <p:txBody>
          <a:bodyPr>
            <a:normAutofit lnSpcReduction="10000"/>
          </a:bodyPr>
          <a:lstStyle/>
          <a:p>
            <a:pPr algn="l">
              <a:buNone/>
            </a:pPr>
            <a:r>
              <a:rPr lang="sv-SE" sz="2400" b="1" i="0" dirty="0">
                <a:solidFill>
                  <a:srgbClr val="007BB8"/>
                </a:solidFill>
                <a:effectLst/>
                <a:ea typeface="Calibri" panose="020F0502020204030204" pitchFamily="34" charset="0"/>
              </a:rPr>
              <a:t>Synpunkter på förslaget ska skriftligen inlämnas till:</a:t>
            </a:r>
            <a:endParaRPr lang="sv-SE" sz="2400" b="1" dirty="0">
              <a:solidFill>
                <a:srgbClr val="007BB8"/>
              </a:solidFill>
              <a:ea typeface="Calibri" panose="020F0502020204030204" pitchFamily="34" charset="0"/>
            </a:endParaRPr>
          </a:p>
          <a:p>
            <a:pPr algn="l">
              <a:buNone/>
            </a:pPr>
            <a:r>
              <a:rPr lang="sv-SE" sz="2400" b="1" i="0" dirty="0">
                <a:solidFill>
                  <a:srgbClr val="007BB8"/>
                </a:solidFill>
                <a:effectLst/>
                <a:ea typeface="Calibri" panose="020F0502020204030204" pitchFamily="34" charset="0"/>
              </a:rPr>
              <a:t>Adress: </a:t>
            </a:r>
            <a:r>
              <a:rPr lang="sv-SE" sz="2400" b="0" i="0" dirty="0">
                <a:solidFill>
                  <a:srgbClr val="007BB8"/>
                </a:solidFill>
                <a:effectLst/>
                <a:ea typeface="Calibri" panose="020F0502020204030204" pitchFamily="34" charset="0"/>
              </a:rPr>
              <a:t>Sala kommun Planering och Utveckling, Box 304, </a:t>
            </a:r>
          </a:p>
          <a:p>
            <a:pPr algn="l">
              <a:buNone/>
            </a:pPr>
            <a:r>
              <a:rPr lang="sv-SE" sz="2400" b="0" i="0" dirty="0">
                <a:solidFill>
                  <a:srgbClr val="007BB8"/>
                </a:solidFill>
                <a:effectLst/>
                <a:ea typeface="Calibri" panose="020F0502020204030204" pitchFamily="34" charset="0"/>
              </a:rPr>
              <a:t>733 25 Sala</a:t>
            </a:r>
          </a:p>
          <a:p>
            <a:pPr algn="l">
              <a:buNone/>
            </a:pPr>
            <a:r>
              <a:rPr lang="sv-SE" sz="2400" dirty="0">
                <a:solidFill>
                  <a:srgbClr val="007BB8"/>
                </a:solidFill>
                <a:ea typeface="Calibri" panose="020F0502020204030204" pitchFamily="34" charset="0"/>
              </a:rPr>
              <a:t>e</a:t>
            </a:r>
            <a:r>
              <a:rPr lang="sv-SE" sz="2400" b="0" i="0" dirty="0">
                <a:solidFill>
                  <a:srgbClr val="007BB8"/>
                </a:solidFill>
                <a:effectLst/>
                <a:ea typeface="Calibri" panose="020F0502020204030204" pitchFamily="34" charset="0"/>
              </a:rPr>
              <a:t>ller</a:t>
            </a:r>
            <a:endParaRPr lang="sv-SE" sz="2400" dirty="0">
              <a:solidFill>
                <a:srgbClr val="007BB8"/>
              </a:solidFill>
              <a:ea typeface="Calibri" panose="020F0502020204030204" pitchFamily="34" charset="0"/>
            </a:endParaRPr>
          </a:p>
          <a:p>
            <a:pPr algn="l">
              <a:buNone/>
            </a:pPr>
            <a:r>
              <a:rPr lang="sv-SE" sz="2400" b="1" i="0" dirty="0">
                <a:solidFill>
                  <a:srgbClr val="007BB8"/>
                </a:solidFill>
                <a:effectLst/>
                <a:ea typeface="Calibri" panose="020F0502020204030204" pitchFamily="34" charset="0"/>
              </a:rPr>
              <a:t>Mail: </a:t>
            </a:r>
            <a:r>
              <a:rPr lang="sv-SE" sz="2400" dirty="0">
                <a:solidFill>
                  <a:srgbClr val="007BB8"/>
                </a:solidFill>
                <a:ea typeface="Calibri" panose="020F0502020204030204" pitchFamily="34" charset="0"/>
              </a:rPr>
              <a:t>kommun.info@sala.se</a:t>
            </a:r>
          </a:p>
          <a:p>
            <a:pPr algn="l">
              <a:buNone/>
            </a:pPr>
            <a:endParaRPr lang="sv-SE" sz="2400" b="0" i="0" dirty="0">
              <a:solidFill>
                <a:srgbClr val="007BB8"/>
              </a:solidFill>
              <a:effectLst/>
              <a:ea typeface="Calibri" panose="020F0502020204030204" pitchFamily="34" charset="0"/>
            </a:endParaRPr>
          </a:p>
          <a:p>
            <a:pPr algn="l">
              <a:buNone/>
            </a:pPr>
            <a:r>
              <a:rPr lang="sv-SE" sz="2400" b="0" i="0" dirty="0">
                <a:solidFill>
                  <a:srgbClr val="007BB8"/>
                </a:solidFill>
                <a:effectLst/>
                <a:ea typeface="Calibri" panose="020F0502020204030204" pitchFamily="34" charset="0"/>
              </a:rPr>
              <a:t>Uppge </a:t>
            </a:r>
            <a:r>
              <a:rPr lang="sv-SE" sz="2400" b="0" i="0" dirty="0" err="1">
                <a:solidFill>
                  <a:srgbClr val="007BB8"/>
                </a:solidFill>
                <a:effectLst/>
                <a:ea typeface="Calibri" panose="020F0502020204030204" pitchFamily="34" charset="0"/>
              </a:rPr>
              <a:t>diarienr</a:t>
            </a:r>
            <a:r>
              <a:rPr lang="sv-SE" sz="2400" b="0" i="0" dirty="0">
                <a:solidFill>
                  <a:srgbClr val="007BB8"/>
                </a:solidFill>
                <a:effectLst/>
                <a:ea typeface="Calibri" panose="020F0502020204030204" pitchFamily="34" charset="0"/>
              </a:rPr>
              <a:t>: 2023/1145 i ert yttrande.</a:t>
            </a:r>
          </a:p>
          <a:p>
            <a:pPr marL="0" indent="0" algn="l">
              <a:buNone/>
            </a:pPr>
            <a:endParaRPr lang="sv-SE" sz="2400" b="0" i="0" dirty="0">
              <a:solidFill>
                <a:srgbClr val="007BB8"/>
              </a:solidFill>
              <a:effectLst/>
              <a:ea typeface="Calibri" panose="020F0502020204030204" pitchFamily="34" charset="0"/>
            </a:endParaRPr>
          </a:p>
          <a:p>
            <a:pPr marL="0" indent="0" algn="l">
              <a:buNone/>
            </a:pPr>
            <a:r>
              <a:rPr lang="sv-SE" sz="2400" b="0" i="0" dirty="0">
                <a:solidFill>
                  <a:srgbClr val="007BB8"/>
                </a:solidFill>
                <a:effectLst/>
                <a:ea typeface="Calibri" panose="020F0502020204030204" pitchFamily="34" charset="0"/>
              </a:rPr>
              <a:t>Synpunkter senast: </a:t>
            </a:r>
            <a:r>
              <a:rPr lang="sv-SE" sz="2400" b="1" i="0" dirty="0">
                <a:solidFill>
                  <a:srgbClr val="007BB8"/>
                </a:solidFill>
                <a:effectLst/>
                <a:ea typeface="Calibri" panose="020F0502020204030204" pitchFamily="34" charset="0"/>
              </a:rPr>
              <a:t>2025-09-03</a:t>
            </a:r>
          </a:p>
          <a:p>
            <a:pPr marL="0" indent="0">
              <a:buNone/>
            </a:pPr>
            <a:endParaRPr lang="sv-SE" dirty="0"/>
          </a:p>
        </p:txBody>
      </p:sp>
      <p:sp>
        <p:nvSpPr>
          <p:cNvPr id="4" name="textruta 3">
            <a:extLst>
              <a:ext uri="{FF2B5EF4-FFF2-40B4-BE49-F238E27FC236}">
                <a16:creationId xmlns:a16="http://schemas.microsoft.com/office/drawing/2014/main" id="{BBDEB306-D2EA-5E34-5EA7-59068DFABB84}"/>
              </a:ext>
            </a:extLst>
          </p:cNvPr>
          <p:cNvSpPr txBox="1"/>
          <p:nvPr/>
        </p:nvSpPr>
        <p:spPr>
          <a:xfrm>
            <a:off x="6368972" y="3154685"/>
            <a:ext cx="2146980" cy="1477328"/>
          </a:xfrm>
          <a:prstGeom prst="rect">
            <a:avLst/>
          </a:prstGeom>
          <a:noFill/>
          <a:ln>
            <a:solidFill>
              <a:schemeClr val="accent1"/>
            </a:solidFill>
          </a:ln>
        </p:spPr>
        <p:txBody>
          <a:bodyPr wrap="square" rtlCol="0">
            <a:spAutoFit/>
          </a:bodyPr>
          <a:lstStyle/>
          <a:p>
            <a:pPr algn="ctr"/>
            <a:r>
              <a:rPr lang="sv-SE" sz="1800" dirty="0">
                <a:solidFill>
                  <a:srgbClr val="007BB8"/>
                </a:solidFill>
                <a:latin typeface="Calibri" panose="020F0502020204030204" pitchFamily="34" charset="0"/>
                <a:ea typeface="Calibri" panose="020F0502020204030204" pitchFamily="34" charset="0"/>
                <a:cs typeface="Calibri" panose="020F0502020204030204" pitchFamily="34" charset="0"/>
              </a:rPr>
              <a:t>Enbart skriftliga synpunkter kan ligga till grund</a:t>
            </a:r>
            <a:r>
              <a:rPr lang="sv-SE" sz="1800" b="1" dirty="0">
                <a:solidFill>
                  <a:srgbClr val="007BB8"/>
                </a:solidFill>
                <a:latin typeface="Calibri" panose="020F0502020204030204" pitchFamily="34" charset="0"/>
                <a:ea typeface="Calibri" panose="020F0502020204030204" pitchFamily="34" charset="0"/>
                <a:cs typeface="Calibri" panose="020F0502020204030204" pitchFamily="34" charset="0"/>
              </a:rPr>
              <a:t> </a:t>
            </a:r>
            <a:r>
              <a:rPr lang="sv-SE" sz="1800" dirty="0">
                <a:solidFill>
                  <a:srgbClr val="007BB8"/>
                </a:solidFill>
                <a:latin typeface="Calibri" panose="020F0502020204030204" pitchFamily="34" charset="0"/>
                <a:ea typeface="Calibri" panose="020F0502020204030204" pitchFamily="34" charset="0"/>
                <a:cs typeface="Calibri" panose="020F0502020204030204" pitchFamily="34" charset="0"/>
              </a:rPr>
              <a:t>för</a:t>
            </a:r>
            <a:r>
              <a:rPr lang="sv-SE" sz="1800" b="1" dirty="0">
                <a:solidFill>
                  <a:srgbClr val="007BB8"/>
                </a:solidFill>
                <a:latin typeface="Calibri" panose="020F0502020204030204" pitchFamily="34" charset="0"/>
                <a:ea typeface="Calibri" panose="020F0502020204030204" pitchFamily="34" charset="0"/>
                <a:cs typeface="Calibri" panose="020F0502020204030204" pitchFamily="34" charset="0"/>
              </a:rPr>
              <a:t> </a:t>
            </a:r>
            <a:r>
              <a:rPr lang="sv-SE" sz="1800" dirty="0">
                <a:solidFill>
                  <a:srgbClr val="007BB8"/>
                </a:solidFill>
                <a:latin typeface="Calibri" panose="020F0502020204030204" pitchFamily="34" charset="0"/>
                <a:ea typeface="Calibri" panose="020F0502020204030204" pitchFamily="34" charset="0"/>
                <a:cs typeface="Calibri" panose="020F0502020204030204" pitchFamily="34" charset="0"/>
              </a:rPr>
              <a:t>ett överklagande.</a:t>
            </a:r>
          </a:p>
          <a:p>
            <a:endParaRPr lang="sv-SE" dirty="0"/>
          </a:p>
        </p:txBody>
      </p:sp>
    </p:spTree>
    <p:extLst>
      <p:ext uri="{BB962C8B-B14F-4D97-AF65-F5344CB8AC3E}">
        <p14:creationId xmlns:p14="http://schemas.microsoft.com/office/powerpoint/2010/main" val="293158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EDF4A8-FCCC-E8B5-1438-F1975C21046D}"/>
            </a:ext>
          </a:extLst>
        </p:cNvPr>
        <p:cNvGrpSpPr/>
        <p:nvPr/>
      </p:nvGrpSpPr>
      <p:grpSpPr>
        <a:xfrm>
          <a:off x="0" y="0"/>
          <a:ext cx="0" cy="0"/>
          <a:chOff x="0" y="0"/>
          <a:chExt cx="0" cy="0"/>
        </a:xfrm>
      </p:grpSpPr>
      <p:sp>
        <p:nvSpPr>
          <p:cNvPr id="4" name="Rubrik 3">
            <a:extLst>
              <a:ext uri="{FF2B5EF4-FFF2-40B4-BE49-F238E27FC236}">
                <a16:creationId xmlns:a16="http://schemas.microsoft.com/office/drawing/2014/main" id="{2168074B-BF48-5803-7BED-77D3664B33E0}"/>
              </a:ext>
            </a:extLst>
          </p:cNvPr>
          <p:cNvSpPr>
            <a:spLocks noGrp="1"/>
          </p:cNvSpPr>
          <p:nvPr>
            <p:ph type="ctrTitle"/>
          </p:nvPr>
        </p:nvSpPr>
        <p:spPr>
          <a:xfrm>
            <a:off x="557212" y="644525"/>
            <a:ext cx="7772400" cy="1470025"/>
          </a:xfrm>
        </p:spPr>
        <p:txBody>
          <a:bodyPr/>
          <a:lstStyle/>
          <a:p>
            <a:r>
              <a:rPr lang="sv-SE" sz="3600" dirty="0">
                <a:effectLst/>
                <a:latin typeface="Cambria" panose="02040503050406030204" pitchFamily="18" charset="0"/>
                <a:ea typeface="Calibri" panose="020F0502020204030204" pitchFamily="34" charset="0"/>
                <a:cs typeface="Arial" panose="020B0604020202020204" pitchFamily="34" charset="0"/>
              </a:rPr>
              <a:t>Dagordning</a:t>
            </a:r>
            <a:endParaRPr lang="sv-SE" sz="3600" dirty="0"/>
          </a:p>
        </p:txBody>
      </p:sp>
      <p:sp>
        <p:nvSpPr>
          <p:cNvPr id="5" name="Underrubrik 4">
            <a:extLst>
              <a:ext uri="{FF2B5EF4-FFF2-40B4-BE49-F238E27FC236}">
                <a16:creationId xmlns:a16="http://schemas.microsoft.com/office/drawing/2014/main" id="{860AB4A8-4467-6148-A1F3-1B0CE6810D3F}"/>
              </a:ext>
            </a:extLst>
          </p:cNvPr>
          <p:cNvSpPr>
            <a:spLocks noGrp="1"/>
          </p:cNvSpPr>
          <p:nvPr>
            <p:ph type="subTitle" idx="1"/>
          </p:nvPr>
        </p:nvSpPr>
        <p:spPr>
          <a:xfrm>
            <a:off x="557212" y="2248251"/>
            <a:ext cx="8148377" cy="3857249"/>
          </a:xfrm>
        </p:spPr>
        <p:txBody>
          <a:bodyPr/>
          <a:lstStyle/>
          <a:p>
            <a:pPr algn="l"/>
            <a:r>
              <a:rPr lang="sv-SE" i="1" dirty="0">
                <a:solidFill>
                  <a:schemeClr val="tx2"/>
                </a:solidFill>
              </a:rPr>
              <a:t>17:30-17:45</a:t>
            </a:r>
            <a:r>
              <a:rPr lang="sv-SE" dirty="0">
                <a:solidFill>
                  <a:schemeClr val="tx2"/>
                </a:solidFill>
              </a:rPr>
              <a:t> 	Introduktion </a:t>
            </a:r>
          </a:p>
          <a:p>
            <a:pPr algn="l"/>
            <a:r>
              <a:rPr lang="sv-SE" i="1" dirty="0">
                <a:solidFill>
                  <a:schemeClr val="tx2"/>
                </a:solidFill>
              </a:rPr>
              <a:t>17:45-18:30</a:t>
            </a:r>
            <a:r>
              <a:rPr lang="sv-SE" dirty="0">
                <a:solidFill>
                  <a:schemeClr val="tx2"/>
                </a:solidFill>
              </a:rPr>
              <a:t> 	Presentation av planförslaget 			med tid för frågor</a:t>
            </a:r>
          </a:p>
          <a:p>
            <a:pPr algn="l"/>
            <a:r>
              <a:rPr lang="sv-SE" i="1" dirty="0">
                <a:solidFill>
                  <a:schemeClr val="tx2"/>
                </a:solidFill>
              </a:rPr>
              <a:t>18:30-19:00</a:t>
            </a:r>
            <a:r>
              <a:rPr lang="sv-SE" dirty="0">
                <a:solidFill>
                  <a:schemeClr val="tx2"/>
                </a:solidFill>
              </a:rPr>
              <a:t> 	Påtår</a:t>
            </a:r>
          </a:p>
          <a:p>
            <a:pPr algn="l"/>
            <a:r>
              <a:rPr lang="sv-SE" i="1" dirty="0">
                <a:solidFill>
                  <a:schemeClr val="tx2"/>
                </a:solidFill>
              </a:rPr>
              <a:t>19:00</a:t>
            </a:r>
            <a:r>
              <a:rPr lang="sv-SE" dirty="0">
                <a:solidFill>
                  <a:schemeClr val="tx2"/>
                </a:solidFill>
              </a:rPr>
              <a:t> 		Avslutning </a:t>
            </a:r>
          </a:p>
          <a:p>
            <a:endParaRPr lang="sv-SE" dirty="0">
              <a:solidFill>
                <a:schemeClr val="tx2"/>
              </a:solidFill>
            </a:endParaRPr>
          </a:p>
          <a:p>
            <a:endParaRPr lang="sv-SE" dirty="0"/>
          </a:p>
        </p:txBody>
      </p:sp>
      <p:sp>
        <p:nvSpPr>
          <p:cNvPr id="2" name="textruta 1">
            <a:extLst>
              <a:ext uri="{FF2B5EF4-FFF2-40B4-BE49-F238E27FC236}">
                <a16:creationId xmlns:a16="http://schemas.microsoft.com/office/drawing/2014/main" id="{0535B8EA-61CA-61CD-EAE9-19203FF2F59D}"/>
              </a:ext>
            </a:extLst>
          </p:cNvPr>
          <p:cNvSpPr txBox="1"/>
          <p:nvPr/>
        </p:nvSpPr>
        <p:spPr>
          <a:xfrm>
            <a:off x="2560216" y="5736168"/>
            <a:ext cx="3312368" cy="369332"/>
          </a:xfrm>
          <a:prstGeom prst="rect">
            <a:avLst/>
          </a:prstGeom>
          <a:noFill/>
        </p:spPr>
        <p:txBody>
          <a:bodyPr wrap="square" rtlCol="0">
            <a:spAutoFit/>
          </a:bodyPr>
          <a:lstStyle/>
          <a:p>
            <a:pPr algn="ctr"/>
            <a:r>
              <a:rPr lang="sv-SE" dirty="0">
                <a:solidFill>
                  <a:schemeClr val="tx2">
                    <a:lumMod val="50000"/>
                  </a:schemeClr>
                </a:solidFill>
              </a:rPr>
              <a:t>Folkets Hus 2025-08-20</a:t>
            </a:r>
          </a:p>
        </p:txBody>
      </p:sp>
    </p:spTree>
    <p:extLst>
      <p:ext uri="{BB962C8B-B14F-4D97-AF65-F5344CB8AC3E}">
        <p14:creationId xmlns:p14="http://schemas.microsoft.com/office/powerpoint/2010/main" val="2424147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9A75A9-DF9E-6CAB-340D-5DB62361217A}"/>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4C0EC61E-FE94-62AB-E0BD-9CE0DA0E4A4B}"/>
              </a:ext>
            </a:extLst>
          </p:cNvPr>
          <p:cNvSpPr>
            <a:spLocks noGrp="1"/>
          </p:cNvSpPr>
          <p:nvPr>
            <p:ph type="title"/>
          </p:nvPr>
        </p:nvSpPr>
        <p:spPr>
          <a:xfrm>
            <a:off x="3603200" y="2857500"/>
            <a:ext cx="7900988" cy="1143000"/>
          </a:xfrm>
        </p:spPr>
        <p:txBody>
          <a:bodyPr/>
          <a:lstStyle/>
          <a:p>
            <a:r>
              <a:rPr lang="sv-SE" dirty="0"/>
              <a:t>Tack!</a:t>
            </a:r>
          </a:p>
        </p:txBody>
      </p:sp>
    </p:spTree>
    <p:extLst>
      <p:ext uri="{BB962C8B-B14F-4D97-AF65-F5344CB8AC3E}">
        <p14:creationId xmlns:p14="http://schemas.microsoft.com/office/powerpoint/2010/main" val="36794919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B7CDAA-C736-A69C-0699-28960FBBB3D9}"/>
            </a:ext>
          </a:extLst>
        </p:cNvPr>
        <p:cNvGrpSpPr/>
        <p:nvPr/>
      </p:nvGrpSpPr>
      <p:grpSpPr>
        <a:xfrm>
          <a:off x="0" y="0"/>
          <a:ext cx="0" cy="0"/>
          <a:chOff x="0" y="0"/>
          <a:chExt cx="0" cy="0"/>
        </a:xfrm>
      </p:grpSpPr>
      <p:sp>
        <p:nvSpPr>
          <p:cNvPr id="5" name="Underrubrik 4">
            <a:extLst>
              <a:ext uri="{FF2B5EF4-FFF2-40B4-BE49-F238E27FC236}">
                <a16:creationId xmlns:a16="http://schemas.microsoft.com/office/drawing/2014/main" id="{FAC4284C-6A0C-185A-6088-CF556F6685AD}"/>
              </a:ext>
            </a:extLst>
          </p:cNvPr>
          <p:cNvSpPr>
            <a:spLocks noGrp="1"/>
          </p:cNvSpPr>
          <p:nvPr>
            <p:ph type="subTitle" idx="1"/>
          </p:nvPr>
        </p:nvSpPr>
        <p:spPr>
          <a:xfrm>
            <a:off x="560539" y="1472756"/>
            <a:ext cx="8085621" cy="2323749"/>
          </a:xfrm>
        </p:spPr>
        <p:txBody>
          <a:bodyPr/>
          <a:lstStyle/>
          <a:p>
            <a:pPr algn="l"/>
            <a:r>
              <a:rPr lang="sv-SE" sz="2800" i="1" dirty="0">
                <a:solidFill>
                  <a:schemeClr val="tx2"/>
                </a:solidFill>
              </a:rPr>
              <a:t>Vilka är vi som är här idag? </a:t>
            </a:r>
          </a:p>
          <a:p>
            <a:pPr algn="l"/>
            <a:endParaRPr lang="sv-SE" sz="2800" i="1" dirty="0">
              <a:solidFill>
                <a:schemeClr val="tx2"/>
              </a:solidFill>
            </a:endParaRPr>
          </a:p>
          <a:p>
            <a:pPr marL="914400" lvl="1" indent="-457200" algn="l">
              <a:buFontTx/>
              <a:buChar char="-"/>
            </a:pPr>
            <a:r>
              <a:rPr lang="sv-SE" sz="2400" i="1" dirty="0">
                <a:solidFill>
                  <a:schemeClr val="tx2"/>
                </a:solidFill>
              </a:rPr>
              <a:t>Per Höglund, MB Arkitekthus</a:t>
            </a:r>
          </a:p>
          <a:p>
            <a:pPr marL="914400" lvl="1" indent="-457200" algn="l">
              <a:buFontTx/>
              <a:buChar char="-"/>
            </a:pPr>
            <a:r>
              <a:rPr lang="sv-SE" sz="2400" i="1" dirty="0">
                <a:solidFill>
                  <a:schemeClr val="tx2"/>
                </a:solidFill>
              </a:rPr>
              <a:t>Jasmina Trokic, MB Arkitekthus</a:t>
            </a:r>
          </a:p>
          <a:p>
            <a:pPr marL="914400" lvl="1" indent="-457200" algn="l">
              <a:buFontTx/>
              <a:buChar char="-"/>
            </a:pPr>
            <a:r>
              <a:rPr lang="sv-SE" sz="2400" i="1" dirty="0">
                <a:solidFill>
                  <a:schemeClr val="tx2"/>
                </a:solidFill>
              </a:rPr>
              <a:t>Mikael Byström och Marta Dypbukt, planarkitekter på Sala kommun</a:t>
            </a:r>
          </a:p>
          <a:p>
            <a:pPr marL="914400" lvl="1" indent="-457200" algn="l">
              <a:buFontTx/>
              <a:buChar char="-"/>
            </a:pPr>
            <a:r>
              <a:rPr lang="sv-SE" sz="2400" i="1" dirty="0">
                <a:solidFill>
                  <a:schemeClr val="tx2"/>
                </a:solidFill>
              </a:rPr>
              <a:t>Lars Wedlin, samhällsbyggnadschef på Sala kommun</a:t>
            </a:r>
          </a:p>
          <a:p>
            <a:pPr marL="914400" lvl="1" indent="-457200" algn="l">
              <a:buFontTx/>
              <a:buChar char="-"/>
            </a:pPr>
            <a:endParaRPr lang="sv-SE" sz="2400" i="1" dirty="0">
              <a:solidFill>
                <a:schemeClr val="tx2"/>
              </a:solidFill>
            </a:endParaRPr>
          </a:p>
          <a:p>
            <a:pPr lvl="1" algn="l"/>
            <a:endParaRPr lang="sv-SE" sz="2800" i="1" dirty="0">
              <a:solidFill>
                <a:schemeClr val="tx2"/>
              </a:solidFill>
            </a:endParaRPr>
          </a:p>
          <a:p>
            <a:endParaRPr lang="sv-SE" sz="2800" dirty="0">
              <a:solidFill>
                <a:schemeClr val="tx2"/>
              </a:solidFill>
            </a:endParaRPr>
          </a:p>
          <a:p>
            <a:endParaRPr lang="sv-SE" sz="2800" dirty="0"/>
          </a:p>
        </p:txBody>
      </p:sp>
      <p:sp>
        <p:nvSpPr>
          <p:cNvPr id="7" name="textruta 6">
            <a:extLst>
              <a:ext uri="{FF2B5EF4-FFF2-40B4-BE49-F238E27FC236}">
                <a16:creationId xmlns:a16="http://schemas.microsoft.com/office/drawing/2014/main" id="{7E115659-EC8A-97ED-165F-E696DAB24C92}"/>
              </a:ext>
            </a:extLst>
          </p:cNvPr>
          <p:cNvSpPr txBox="1"/>
          <p:nvPr/>
        </p:nvSpPr>
        <p:spPr>
          <a:xfrm>
            <a:off x="1016000" y="6446594"/>
            <a:ext cx="7112000" cy="369332"/>
          </a:xfrm>
          <a:prstGeom prst="rect">
            <a:avLst/>
          </a:prstGeom>
          <a:noFill/>
        </p:spPr>
        <p:txBody>
          <a:bodyPr wrap="square" rtlCol="0">
            <a:spAutoFit/>
          </a:bodyPr>
          <a:lstStyle/>
          <a:p>
            <a:r>
              <a:rPr lang="sv-SE" b="1" dirty="0">
                <a:solidFill>
                  <a:schemeClr val="bg1">
                    <a:lumMod val="50000"/>
                  </a:schemeClr>
                </a:solidFill>
              </a:rPr>
              <a:t>Introduktion</a:t>
            </a:r>
            <a:r>
              <a:rPr lang="sv-SE" b="1" dirty="0">
                <a:solidFill>
                  <a:schemeClr val="bg1">
                    <a:lumMod val="85000"/>
                  </a:schemeClr>
                </a:solidFill>
              </a:rPr>
              <a:t>	Presentation av planförslaget 	Tid för frågor</a:t>
            </a:r>
          </a:p>
        </p:txBody>
      </p:sp>
    </p:spTree>
    <p:extLst>
      <p:ext uri="{BB962C8B-B14F-4D97-AF65-F5344CB8AC3E}">
        <p14:creationId xmlns:p14="http://schemas.microsoft.com/office/powerpoint/2010/main" val="40296665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DDC00-9715-5D70-0457-6A1BD970E3F6}"/>
            </a:ext>
          </a:extLst>
        </p:cNvPr>
        <p:cNvGrpSpPr/>
        <p:nvPr/>
      </p:nvGrpSpPr>
      <p:grpSpPr>
        <a:xfrm>
          <a:off x="0" y="0"/>
          <a:ext cx="0" cy="0"/>
          <a:chOff x="0" y="0"/>
          <a:chExt cx="0" cy="0"/>
        </a:xfrm>
      </p:grpSpPr>
      <p:sp>
        <p:nvSpPr>
          <p:cNvPr id="2" name="Rubrik 1">
            <a:extLst>
              <a:ext uri="{FF2B5EF4-FFF2-40B4-BE49-F238E27FC236}">
                <a16:creationId xmlns:a16="http://schemas.microsoft.com/office/drawing/2014/main" id="{9617EFB2-ECC0-28FD-7A4B-5BBFBDC9198E}"/>
              </a:ext>
            </a:extLst>
          </p:cNvPr>
          <p:cNvSpPr>
            <a:spLocks noGrp="1"/>
          </p:cNvSpPr>
          <p:nvPr>
            <p:ph type="title"/>
          </p:nvPr>
        </p:nvSpPr>
        <p:spPr>
          <a:xfrm>
            <a:off x="323528" y="630951"/>
            <a:ext cx="7900988" cy="997849"/>
          </a:xfrm>
        </p:spPr>
        <p:txBody>
          <a:bodyPr/>
          <a:lstStyle/>
          <a:p>
            <a:r>
              <a:rPr lang="sv-SE" sz="4000" dirty="0"/>
              <a:t>Detaljplaneprocessen</a:t>
            </a:r>
          </a:p>
        </p:txBody>
      </p:sp>
      <p:sp>
        <p:nvSpPr>
          <p:cNvPr id="3" name="Platshållare för innehåll 2">
            <a:extLst>
              <a:ext uri="{FF2B5EF4-FFF2-40B4-BE49-F238E27FC236}">
                <a16:creationId xmlns:a16="http://schemas.microsoft.com/office/drawing/2014/main" id="{FAE4D9B4-DA35-F9AA-FC63-3152D2DA3A84}"/>
              </a:ext>
            </a:extLst>
          </p:cNvPr>
          <p:cNvSpPr>
            <a:spLocks noGrp="1"/>
          </p:cNvSpPr>
          <p:nvPr>
            <p:ph idx="1"/>
          </p:nvPr>
        </p:nvSpPr>
        <p:spPr>
          <a:xfrm>
            <a:off x="251520" y="1202451"/>
            <a:ext cx="7900988" cy="4026749"/>
          </a:xfrm>
        </p:spPr>
        <p:txBody>
          <a:bodyPr/>
          <a:lstStyle/>
          <a:p>
            <a:pPr marL="0" indent="0">
              <a:buNone/>
            </a:pPr>
            <a:r>
              <a:rPr lang="sv-SE" sz="2400" dirty="0"/>
              <a:t> </a:t>
            </a:r>
          </a:p>
        </p:txBody>
      </p:sp>
      <p:pic>
        <p:nvPicPr>
          <p:cNvPr id="5" name="Bildobjekt 4">
            <a:extLst>
              <a:ext uri="{FF2B5EF4-FFF2-40B4-BE49-F238E27FC236}">
                <a16:creationId xmlns:a16="http://schemas.microsoft.com/office/drawing/2014/main" id="{C5CA0BE5-94FD-C8E6-FD5E-0AF0A515960A}"/>
              </a:ext>
            </a:extLst>
          </p:cNvPr>
          <p:cNvPicPr>
            <a:picLocks noChangeAspect="1"/>
          </p:cNvPicPr>
          <p:nvPr/>
        </p:nvPicPr>
        <p:blipFill>
          <a:blip r:embed="rId3"/>
          <a:stretch>
            <a:fillRect/>
          </a:stretch>
        </p:blipFill>
        <p:spPr>
          <a:xfrm>
            <a:off x="1144623" y="2638315"/>
            <a:ext cx="6258798" cy="790685"/>
          </a:xfrm>
          <a:prstGeom prst="rect">
            <a:avLst/>
          </a:prstGeom>
        </p:spPr>
      </p:pic>
      <p:sp>
        <p:nvSpPr>
          <p:cNvPr id="7" name="textruta 6">
            <a:extLst>
              <a:ext uri="{FF2B5EF4-FFF2-40B4-BE49-F238E27FC236}">
                <a16:creationId xmlns:a16="http://schemas.microsoft.com/office/drawing/2014/main" id="{050A7B0D-4BF9-49DF-3360-0E8CCB3D64D1}"/>
              </a:ext>
            </a:extLst>
          </p:cNvPr>
          <p:cNvSpPr txBox="1"/>
          <p:nvPr/>
        </p:nvSpPr>
        <p:spPr>
          <a:xfrm>
            <a:off x="179512" y="2014011"/>
            <a:ext cx="1587819" cy="338554"/>
          </a:xfrm>
          <a:prstGeom prst="rect">
            <a:avLst/>
          </a:prstGeom>
          <a:noFill/>
        </p:spPr>
        <p:txBody>
          <a:bodyPr wrap="square" rtlCol="0">
            <a:spAutoFit/>
          </a:bodyPr>
          <a:lstStyle/>
          <a:p>
            <a:r>
              <a:rPr lang="sv-SE" sz="1600" dirty="0">
                <a:solidFill>
                  <a:schemeClr val="bg1"/>
                </a:solidFill>
                <a:latin typeface="Calibri" panose="020F0502020204030204" pitchFamily="34" charset="0"/>
                <a:ea typeface="Calibri" panose="020F0502020204030204" pitchFamily="34" charset="0"/>
                <a:cs typeface="Calibri" panose="020F0502020204030204" pitchFamily="34" charset="0"/>
              </a:rPr>
              <a:t>Översiktsplan</a:t>
            </a:r>
          </a:p>
        </p:txBody>
      </p:sp>
      <p:sp>
        <p:nvSpPr>
          <p:cNvPr id="9" name="textruta 8">
            <a:extLst>
              <a:ext uri="{FF2B5EF4-FFF2-40B4-BE49-F238E27FC236}">
                <a16:creationId xmlns:a16="http://schemas.microsoft.com/office/drawing/2014/main" id="{0B242339-E446-C231-F8A3-89C298D9E746}"/>
              </a:ext>
            </a:extLst>
          </p:cNvPr>
          <p:cNvSpPr txBox="1"/>
          <p:nvPr/>
        </p:nvSpPr>
        <p:spPr>
          <a:xfrm>
            <a:off x="7304661" y="3522628"/>
            <a:ext cx="1587819" cy="338554"/>
          </a:xfrm>
          <a:prstGeom prst="rect">
            <a:avLst/>
          </a:prstGeom>
          <a:noFill/>
        </p:spPr>
        <p:txBody>
          <a:bodyPr wrap="square" rtlCol="0">
            <a:spAutoFit/>
          </a:bodyPr>
          <a:lstStyle/>
          <a:p>
            <a:r>
              <a:rPr lang="sv-SE" sz="1600" dirty="0">
                <a:solidFill>
                  <a:schemeClr val="bg1"/>
                </a:solidFill>
                <a:latin typeface="Calibri" panose="020F0502020204030204" pitchFamily="34" charset="0"/>
                <a:ea typeface="Calibri" panose="020F0502020204030204" pitchFamily="34" charset="0"/>
                <a:cs typeface="Calibri" panose="020F0502020204030204" pitchFamily="34" charset="0"/>
              </a:rPr>
              <a:t>Genomförande</a:t>
            </a:r>
          </a:p>
        </p:txBody>
      </p:sp>
      <p:sp>
        <p:nvSpPr>
          <p:cNvPr id="11" name="Pratbubbla: rektangel 10">
            <a:extLst>
              <a:ext uri="{FF2B5EF4-FFF2-40B4-BE49-F238E27FC236}">
                <a16:creationId xmlns:a16="http://schemas.microsoft.com/office/drawing/2014/main" id="{6DC8A1BF-55CD-0B72-14D4-467DF4C7488A}"/>
              </a:ext>
            </a:extLst>
          </p:cNvPr>
          <p:cNvSpPr/>
          <p:nvPr/>
        </p:nvSpPr>
        <p:spPr>
          <a:xfrm>
            <a:off x="1839339" y="2326163"/>
            <a:ext cx="1244810" cy="338555"/>
          </a:xfrm>
          <a:prstGeom prst="wedgeRectCallout">
            <a:avLst/>
          </a:prstGeom>
          <a:solidFill>
            <a:srgbClr val="ED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latin typeface="Calibri" panose="020F0502020204030204" pitchFamily="34" charset="0"/>
                <a:ea typeface="Calibri" panose="020F0502020204030204" pitchFamily="34" charset="0"/>
                <a:cs typeface="Calibri" panose="020F0502020204030204" pitchFamily="34" charset="0"/>
              </a:rPr>
              <a:t>Här är vi nu!</a:t>
            </a:r>
          </a:p>
        </p:txBody>
      </p:sp>
      <p:sp>
        <p:nvSpPr>
          <p:cNvPr id="12" name="Pratbubbla: uppåtpil 11">
            <a:extLst>
              <a:ext uri="{FF2B5EF4-FFF2-40B4-BE49-F238E27FC236}">
                <a16:creationId xmlns:a16="http://schemas.microsoft.com/office/drawing/2014/main" id="{00B7E7B7-964E-8932-BDCE-927948DAA6BE}"/>
              </a:ext>
            </a:extLst>
          </p:cNvPr>
          <p:cNvSpPr/>
          <p:nvPr/>
        </p:nvSpPr>
        <p:spPr>
          <a:xfrm>
            <a:off x="1452282" y="3493726"/>
            <a:ext cx="1215614" cy="494851"/>
          </a:xfrm>
          <a:prstGeom prst="upArrowCallout">
            <a:avLst/>
          </a:prstGeom>
          <a:solidFill>
            <a:srgbClr val="007B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latin typeface="Calibri" panose="020F0502020204030204" pitchFamily="34" charset="0"/>
                <a:ea typeface="Calibri" panose="020F0502020204030204" pitchFamily="34" charset="0"/>
                <a:cs typeface="Calibri" panose="020F0502020204030204" pitchFamily="34" charset="0"/>
              </a:rPr>
              <a:t>Synpunkter</a:t>
            </a:r>
          </a:p>
        </p:txBody>
      </p:sp>
      <p:sp>
        <p:nvSpPr>
          <p:cNvPr id="13" name="Pratbubbla: uppåtpil 12">
            <a:extLst>
              <a:ext uri="{FF2B5EF4-FFF2-40B4-BE49-F238E27FC236}">
                <a16:creationId xmlns:a16="http://schemas.microsoft.com/office/drawing/2014/main" id="{7DCB06E7-B311-ACE1-FFA2-38C747E2ECD8}"/>
              </a:ext>
            </a:extLst>
          </p:cNvPr>
          <p:cNvSpPr/>
          <p:nvPr/>
        </p:nvSpPr>
        <p:spPr>
          <a:xfrm>
            <a:off x="2986400" y="3493726"/>
            <a:ext cx="1215614" cy="494851"/>
          </a:xfrm>
          <a:prstGeom prst="upArrowCallout">
            <a:avLst/>
          </a:prstGeom>
          <a:solidFill>
            <a:srgbClr val="007B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400" dirty="0">
                <a:latin typeface="Calibri" panose="020F0502020204030204" pitchFamily="34" charset="0"/>
                <a:ea typeface="Calibri" panose="020F0502020204030204" pitchFamily="34" charset="0"/>
                <a:cs typeface="Calibri" panose="020F0502020204030204" pitchFamily="34" charset="0"/>
              </a:rPr>
              <a:t>Synpunkter</a:t>
            </a:r>
          </a:p>
        </p:txBody>
      </p:sp>
      <p:sp>
        <p:nvSpPr>
          <p:cNvPr id="15" name="textruta 14">
            <a:extLst>
              <a:ext uri="{FF2B5EF4-FFF2-40B4-BE49-F238E27FC236}">
                <a16:creationId xmlns:a16="http://schemas.microsoft.com/office/drawing/2014/main" id="{0ADAA1E4-1991-BC5C-53CE-F4435CA08C98}"/>
              </a:ext>
            </a:extLst>
          </p:cNvPr>
          <p:cNvSpPr txBox="1"/>
          <p:nvPr/>
        </p:nvSpPr>
        <p:spPr>
          <a:xfrm>
            <a:off x="960085" y="4662577"/>
            <a:ext cx="7766161" cy="830997"/>
          </a:xfrm>
          <a:prstGeom prst="rect">
            <a:avLst/>
          </a:prstGeom>
          <a:noFill/>
        </p:spPr>
        <p:txBody>
          <a:bodyPr wrap="square">
            <a:spAutoFit/>
          </a:bodyPr>
          <a:lstStyle/>
          <a:p>
            <a:r>
              <a:rPr lang="sv-SE" sz="2400" dirty="0">
                <a:solidFill>
                  <a:srgbClr val="007BB8"/>
                </a:solidFill>
                <a:latin typeface="+mj-lt"/>
                <a:ea typeface="Calibri" panose="020F0502020204030204" pitchFamily="34" charset="0"/>
                <a:cs typeface="Calibri" panose="020F0502020204030204" pitchFamily="34" charset="0"/>
              </a:rPr>
              <a:t>Dina synpunkter är en viktig del som hjälper oss att fatta kloka beslut – för både dagens och framtidens invånare.</a:t>
            </a:r>
          </a:p>
        </p:txBody>
      </p:sp>
      <p:sp>
        <p:nvSpPr>
          <p:cNvPr id="14" name="textruta 13">
            <a:extLst>
              <a:ext uri="{FF2B5EF4-FFF2-40B4-BE49-F238E27FC236}">
                <a16:creationId xmlns:a16="http://schemas.microsoft.com/office/drawing/2014/main" id="{AFFD6AB4-CAA8-AD5B-65CE-CC61D4AE6D75}"/>
              </a:ext>
            </a:extLst>
          </p:cNvPr>
          <p:cNvSpPr txBox="1"/>
          <p:nvPr/>
        </p:nvSpPr>
        <p:spPr>
          <a:xfrm>
            <a:off x="1016000" y="6446594"/>
            <a:ext cx="7112000" cy="369332"/>
          </a:xfrm>
          <a:prstGeom prst="rect">
            <a:avLst/>
          </a:prstGeom>
          <a:noFill/>
        </p:spPr>
        <p:txBody>
          <a:bodyPr wrap="square" rtlCol="0">
            <a:spAutoFit/>
          </a:bodyPr>
          <a:lstStyle/>
          <a:p>
            <a:r>
              <a:rPr lang="sv-SE" b="1" dirty="0">
                <a:solidFill>
                  <a:schemeClr val="bg1">
                    <a:lumMod val="50000"/>
                  </a:schemeClr>
                </a:solidFill>
              </a:rPr>
              <a:t>Introduktion</a:t>
            </a:r>
            <a:r>
              <a:rPr lang="sv-SE" b="1" dirty="0">
                <a:solidFill>
                  <a:schemeClr val="bg1">
                    <a:lumMod val="85000"/>
                  </a:schemeClr>
                </a:solidFill>
              </a:rPr>
              <a:t>	Presentation av planförslaget 	Tid för frågor</a:t>
            </a:r>
          </a:p>
        </p:txBody>
      </p:sp>
    </p:spTree>
    <p:extLst>
      <p:ext uri="{BB962C8B-B14F-4D97-AF65-F5344CB8AC3E}">
        <p14:creationId xmlns:p14="http://schemas.microsoft.com/office/powerpoint/2010/main" val="281737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9585C4-E59A-C019-20DC-4074D066FA02}"/>
            </a:ext>
          </a:extLst>
        </p:cNvPr>
        <p:cNvGrpSpPr/>
        <p:nvPr/>
      </p:nvGrpSpPr>
      <p:grpSpPr>
        <a:xfrm>
          <a:off x="0" y="0"/>
          <a:ext cx="0" cy="0"/>
          <a:chOff x="0" y="0"/>
          <a:chExt cx="0" cy="0"/>
        </a:xfrm>
      </p:grpSpPr>
      <p:sp>
        <p:nvSpPr>
          <p:cNvPr id="5" name="Underrubrik 4">
            <a:extLst>
              <a:ext uri="{FF2B5EF4-FFF2-40B4-BE49-F238E27FC236}">
                <a16:creationId xmlns:a16="http://schemas.microsoft.com/office/drawing/2014/main" id="{FF40FCD2-3416-2A21-8ADA-14083ABE8D97}"/>
              </a:ext>
            </a:extLst>
          </p:cNvPr>
          <p:cNvSpPr>
            <a:spLocks noGrp="1"/>
          </p:cNvSpPr>
          <p:nvPr>
            <p:ph type="subTitle" idx="1"/>
          </p:nvPr>
        </p:nvSpPr>
        <p:spPr>
          <a:xfrm>
            <a:off x="560539" y="1472756"/>
            <a:ext cx="7772401" cy="2323749"/>
          </a:xfrm>
        </p:spPr>
        <p:txBody>
          <a:bodyPr/>
          <a:lstStyle/>
          <a:p>
            <a:pPr algn="l"/>
            <a:r>
              <a:rPr lang="sv-SE" sz="2800" i="1" dirty="0">
                <a:solidFill>
                  <a:schemeClr val="tx2"/>
                </a:solidFill>
              </a:rPr>
              <a:t>Vad är en detaljplan?</a:t>
            </a:r>
          </a:p>
          <a:p>
            <a:pPr algn="l"/>
            <a:endParaRPr lang="sv-SE" sz="2800" i="1" dirty="0">
              <a:solidFill>
                <a:schemeClr val="tx2"/>
              </a:solidFill>
            </a:endParaRPr>
          </a:p>
          <a:p>
            <a:pPr marL="914400" lvl="1" indent="-457200" algn="l">
              <a:buFontTx/>
              <a:buChar char="-"/>
            </a:pPr>
            <a:r>
              <a:rPr lang="sv-SE" sz="2400" i="1" dirty="0">
                <a:solidFill>
                  <a:schemeClr val="tx2"/>
                </a:solidFill>
              </a:rPr>
              <a:t>Bestämmer mark- och vattenanvändningen inom ett visst område</a:t>
            </a:r>
          </a:p>
          <a:p>
            <a:pPr marL="914400" lvl="1" indent="-457200" algn="l">
              <a:buFontTx/>
              <a:buChar char="-"/>
            </a:pPr>
            <a:r>
              <a:rPr lang="sv-SE" sz="2400" i="1" dirty="0">
                <a:solidFill>
                  <a:schemeClr val="tx2"/>
                </a:solidFill>
              </a:rPr>
              <a:t>Bestämmer hur ett område får bebyggas (byggrätt)</a:t>
            </a:r>
          </a:p>
          <a:p>
            <a:pPr marL="914400" lvl="1" indent="-457200" algn="l">
              <a:buFontTx/>
              <a:buChar char="-"/>
            </a:pPr>
            <a:r>
              <a:rPr lang="sv-SE" sz="2400" i="1" dirty="0">
                <a:solidFill>
                  <a:schemeClr val="tx2"/>
                </a:solidFill>
              </a:rPr>
              <a:t>Juridiskt bindande</a:t>
            </a:r>
          </a:p>
          <a:p>
            <a:pPr lvl="1" algn="l"/>
            <a:endParaRPr lang="sv-SE" sz="2800" i="1" dirty="0">
              <a:solidFill>
                <a:schemeClr val="tx2"/>
              </a:solidFill>
            </a:endParaRPr>
          </a:p>
          <a:p>
            <a:endParaRPr lang="sv-SE" sz="2800" dirty="0">
              <a:solidFill>
                <a:schemeClr val="tx2"/>
              </a:solidFill>
            </a:endParaRPr>
          </a:p>
          <a:p>
            <a:endParaRPr lang="sv-SE" sz="2800" dirty="0"/>
          </a:p>
        </p:txBody>
      </p:sp>
      <p:sp>
        <p:nvSpPr>
          <p:cNvPr id="7" name="textruta 6">
            <a:extLst>
              <a:ext uri="{FF2B5EF4-FFF2-40B4-BE49-F238E27FC236}">
                <a16:creationId xmlns:a16="http://schemas.microsoft.com/office/drawing/2014/main" id="{53435F18-1EBA-CC78-B1BC-4AEADCE1F1CF}"/>
              </a:ext>
            </a:extLst>
          </p:cNvPr>
          <p:cNvSpPr txBox="1"/>
          <p:nvPr/>
        </p:nvSpPr>
        <p:spPr>
          <a:xfrm>
            <a:off x="1016000" y="6446594"/>
            <a:ext cx="7112000" cy="369332"/>
          </a:xfrm>
          <a:prstGeom prst="rect">
            <a:avLst/>
          </a:prstGeom>
          <a:noFill/>
        </p:spPr>
        <p:txBody>
          <a:bodyPr wrap="square" rtlCol="0">
            <a:spAutoFit/>
          </a:bodyPr>
          <a:lstStyle/>
          <a:p>
            <a:r>
              <a:rPr lang="sv-SE" b="1" dirty="0">
                <a:solidFill>
                  <a:schemeClr val="bg1">
                    <a:lumMod val="50000"/>
                  </a:schemeClr>
                </a:solidFill>
              </a:rPr>
              <a:t>Introduktion</a:t>
            </a:r>
            <a:r>
              <a:rPr lang="sv-SE" b="1" dirty="0">
                <a:solidFill>
                  <a:schemeClr val="bg1">
                    <a:lumMod val="85000"/>
                  </a:schemeClr>
                </a:solidFill>
              </a:rPr>
              <a:t>	Presentation av planförslaget 	Tid för frågor</a:t>
            </a:r>
          </a:p>
        </p:txBody>
      </p:sp>
    </p:spTree>
    <p:extLst>
      <p:ext uri="{BB962C8B-B14F-4D97-AF65-F5344CB8AC3E}">
        <p14:creationId xmlns:p14="http://schemas.microsoft.com/office/powerpoint/2010/main" val="2882102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4B7C8-3CE8-952B-8146-178BB4800C77}"/>
            </a:ext>
          </a:extLst>
        </p:cNvPr>
        <p:cNvGrpSpPr/>
        <p:nvPr/>
      </p:nvGrpSpPr>
      <p:grpSpPr>
        <a:xfrm>
          <a:off x="0" y="0"/>
          <a:ext cx="0" cy="0"/>
          <a:chOff x="0" y="0"/>
          <a:chExt cx="0" cy="0"/>
        </a:xfrm>
      </p:grpSpPr>
      <p:sp>
        <p:nvSpPr>
          <p:cNvPr id="5" name="Underrubrik 4">
            <a:extLst>
              <a:ext uri="{FF2B5EF4-FFF2-40B4-BE49-F238E27FC236}">
                <a16:creationId xmlns:a16="http://schemas.microsoft.com/office/drawing/2014/main" id="{D345A9AB-B79F-D894-835C-71F5EE6CA500}"/>
              </a:ext>
            </a:extLst>
          </p:cNvPr>
          <p:cNvSpPr>
            <a:spLocks noGrp="1"/>
          </p:cNvSpPr>
          <p:nvPr>
            <p:ph type="subTitle" idx="1"/>
          </p:nvPr>
        </p:nvSpPr>
        <p:spPr>
          <a:xfrm>
            <a:off x="560539" y="1472756"/>
            <a:ext cx="7772401" cy="2323749"/>
          </a:xfrm>
        </p:spPr>
        <p:txBody>
          <a:bodyPr/>
          <a:lstStyle/>
          <a:p>
            <a:pPr algn="l"/>
            <a:r>
              <a:rPr lang="sv-SE" sz="2800" i="1" dirty="0">
                <a:solidFill>
                  <a:schemeClr val="tx2"/>
                </a:solidFill>
              </a:rPr>
              <a:t>Vad är en byggherreledd detaljplan?</a:t>
            </a:r>
          </a:p>
          <a:p>
            <a:pPr algn="l"/>
            <a:endParaRPr lang="sv-SE" sz="2800" i="1" dirty="0">
              <a:solidFill>
                <a:schemeClr val="tx2"/>
              </a:solidFill>
            </a:endParaRPr>
          </a:p>
          <a:p>
            <a:pPr marL="914400" lvl="1" indent="-457200" algn="l">
              <a:buFontTx/>
              <a:buChar char="-"/>
            </a:pPr>
            <a:r>
              <a:rPr lang="sv-SE" sz="2400" i="1" dirty="0">
                <a:solidFill>
                  <a:schemeClr val="tx2"/>
                </a:solidFill>
              </a:rPr>
              <a:t>Byggherren beställer och bekostar detaljplanen</a:t>
            </a:r>
          </a:p>
          <a:p>
            <a:pPr marL="914400" lvl="1" indent="-457200" algn="l">
              <a:buFontTx/>
              <a:buChar char="-"/>
            </a:pPr>
            <a:r>
              <a:rPr lang="sv-SE" sz="2400" i="1" dirty="0">
                <a:solidFill>
                  <a:schemeClr val="tx2"/>
                </a:solidFill>
              </a:rPr>
              <a:t>Byggherren tar fram planhandlingar </a:t>
            </a:r>
          </a:p>
          <a:p>
            <a:pPr marL="914400" lvl="1" indent="-457200" algn="l">
              <a:buFontTx/>
              <a:buChar char="-"/>
            </a:pPr>
            <a:r>
              <a:rPr lang="sv-SE" sz="2400" i="1" dirty="0">
                <a:solidFill>
                  <a:schemeClr val="tx2"/>
                </a:solidFill>
              </a:rPr>
              <a:t>Byggherren beställer nödvändiga utredningar tex. dagvatten, markteknisk miljöundersökning </a:t>
            </a:r>
            <a:r>
              <a:rPr lang="sv-SE" sz="2400" i="1" dirty="0" err="1">
                <a:solidFill>
                  <a:schemeClr val="tx2"/>
                </a:solidFill>
              </a:rPr>
              <a:t>mfl.</a:t>
            </a:r>
            <a:endParaRPr lang="sv-SE" sz="2800" i="1" dirty="0">
              <a:solidFill>
                <a:schemeClr val="tx2"/>
              </a:solidFill>
            </a:endParaRPr>
          </a:p>
          <a:p>
            <a:endParaRPr lang="sv-SE" sz="2800" dirty="0">
              <a:solidFill>
                <a:schemeClr val="tx2"/>
              </a:solidFill>
            </a:endParaRPr>
          </a:p>
          <a:p>
            <a:endParaRPr lang="sv-SE" sz="2800" dirty="0"/>
          </a:p>
        </p:txBody>
      </p:sp>
      <p:sp>
        <p:nvSpPr>
          <p:cNvPr id="7" name="textruta 6">
            <a:extLst>
              <a:ext uri="{FF2B5EF4-FFF2-40B4-BE49-F238E27FC236}">
                <a16:creationId xmlns:a16="http://schemas.microsoft.com/office/drawing/2014/main" id="{8B65F2FF-524A-642E-5881-22776F278627}"/>
              </a:ext>
            </a:extLst>
          </p:cNvPr>
          <p:cNvSpPr txBox="1"/>
          <p:nvPr/>
        </p:nvSpPr>
        <p:spPr>
          <a:xfrm>
            <a:off x="1016000" y="6446594"/>
            <a:ext cx="7112000" cy="369332"/>
          </a:xfrm>
          <a:prstGeom prst="rect">
            <a:avLst/>
          </a:prstGeom>
          <a:noFill/>
        </p:spPr>
        <p:txBody>
          <a:bodyPr wrap="square" rtlCol="0">
            <a:spAutoFit/>
          </a:bodyPr>
          <a:lstStyle/>
          <a:p>
            <a:r>
              <a:rPr lang="sv-SE" b="1" dirty="0">
                <a:solidFill>
                  <a:schemeClr val="bg1">
                    <a:lumMod val="50000"/>
                  </a:schemeClr>
                </a:solidFill>
              </a:rPr>
              <a:t>Introduktion</a:t>
            </a:r>
            <a:r>
              <a:rPr lang="sv-SE" b="1" dirty="0">
                <a:solidFill>
                  <a:schemeClr val="bg1">
                    <a:lumMod val="85000"/>
                  </a:schemeClr>
                </a:solidFill>
              </a:rPr>
              <a:t>	Presentation av planförslaget 	Tid för frågor</a:t>
            </a:r>
          </a:p>
        </p:txBody>
      </p:sp>
    </p:spTree>
    <p:extLst>
      <p:ext uri="{BB962C8B-B14F-4D97-AF65-F5344CB8AC3E}">
        <p14:creationId xmlns:p14="http://schemas.microsoft.com/office/powerpoint/2010/main" val="241455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D29B1-02DF-849D-3B96-11939D271540}"/>
            </a:ext>
          </a:extLst>
        </p:cNvPr>
        <p:cNvGrpSpPr/>
        <p:nvPr/>
      </p:nvGrpSpPr>
      <p:grpSpPr>
        <a:xfrm>
          <a:off x="0" y="0"/>
          <a:ext cx="0" cy="0"/>
          <a:chOff x="0" y="0"/>
          <a:chExt cx="0" cy="0"/>
        </a:xfrm>
      </p:grpSpPr>
      <p:sp>
        <p:nvSpPr>
          <p:cNvPr id="5" name="Underrubrik 4">
            <a:extLst>
              <a:ext uri="{FF2B5EF4-FFF2-40B4-BE49-F238E27FC236}">
                <a16:creationId xmlns:a16="http://schemas.microsoft.com/office/drawing/2014/main" id="{F0A1112A-F210-3072-0951-F10FE6D65703}"/>
              </a:ext>
            </a:extLst>
          </p:cNvPr>
          <p:cNvSpPr>
            <a:spLocks noGrp="1"/>
          </p:cNvSpPr>
          <p:nvPr>
            <p:ph type="subTitle" idx="1"/>
          </p:nvPr>
        </p:nvSpPr>
        <p:spPr>
          <a:xfrm>
            <a:off x="560539" y="1472756"/>
            <a:ext cx="7745261" cy="3391344"/>
          </a:xfrm>
        </p:spPr>
        <p:txBody>
          <a:bodyPr/>
          <a:lstStyle/>
          <a:p>
            <a:pPr algn="l"/>
            <a:r>
              <a:rPr lang="sv-SE" sz="2800" i="1" dirty="0">
                <a:solidFill>
                  <a:schemeClr val="tx2"/>
                </a:solidFill>
              </a:rPr>
              <a:t>Vad har kommunen för ansvar/roll? </a:t>
            </a:r>
          </a:p>
          <a:p>
            <a:pPr algn="l"/>
            <a:endParaRPr lang="sv-SE" sz="2800" i="1" dirty="0">
              <a:solidFill>
                <a:schemeClr val="tx2"/>
              </a:solidFill>
            </a:endParaRPr>
          </a:p>
          <a:p>
            <a:pPr marL="914400" lvl="1" indent="-457200" algn="l">
              <a:buFontTx/>
              <a:buChar char="-"/>
            </a:pPr>
            <a:r>
              <a:rPr lang="sv-SE" sz="2400" i="1" dirty="0">
                <a:solidFill>
                  <a:schemeClr val="tx2"/>
                </a:solidFill>
              </a:rPr>
              <a:t>Kommunen har planmonopol</a:t>
            </a:r>
          </a:p>
          <a:p>
            <a:pPr marL="914400" lvl="1" indent="-457200" algn="l">
              <a:buFontTx/>
              <a:buChar char="-"/>
            </a:pPr>
            <a:r>
              <a:rPr lang="sv-SE" sz="2400" i="1" dirty="0">
                <a:solidFill>
                  <a:schemeClr val="tx2"/>
                </a:solidFill>
              </a:rPr>
              <a:t>Kvalitetssäkrar och ansvarar för planens innehåll</a:t>
            </a:r>
          </a:p>
          <a:p>
            <a:pPr marL="914400" lvl="1" indent="-457200" algn="l">
              <a:buFontTx/>
              <a:buChar char="-"/>
            </a:pPr>
            <a:r>
              <a:rPr lang="sv-SE" sz="2400" i="1" dirty="0">
                <a:solidFill>
                  <a:schemeClr val="tx2"/>
                </a:solidFill>
              </a:rPr>
              <a:t>Sköter administrativa delar såsom till exempel samråd- och granskningsprocessen</a:t>
            </a:r>
          </a:p>
          <a:p>
            <a:pPr algn="l"/>
            <a:endParaRPr lang="sv-SE" sz="2800" i="1" dirty="0">
              <a:solidFill>
                <a:schemeClr val="tx2"/>
              </a:solidFill>
            </a:endParaRPr>
          </a:p>
          <a:p>
            <a:endParaRPr lang="sv-SE" sz="2800" dirty="0">
              <a:solidFill>
                <a:schemeClr val="tx2"/>
              </a:solidFill>
            </a:endParaRPr>
          </a:p>
          <a:p>
            <a:endParaRPr lang="sv-SE" sz="2800" dirty="0"/>
          </a:p>
        </p:txBody>
      </p:sp>
      <p:sp>
        <p:nvSpPr>
          <p:cNvPr id="9" name="textruta 8">
            <a:extLst>
              <a:ext uri="{FF2B5EF4-FFF2-40B4-BE49-F238E27FC236}">
                <a16:creationId xmlns:a16="http://schemas.microsoft.com/office/drawing/2014/main" id="{A3628A1E-526C-68AD-F66D-44F1A27F16D8}"/>
              </a:ext>
            </a:extLst>
          </p:cNvPr>
          <p:cNvSpPr txBox="1"/>
          <p:nvPr/>
        </p:nvSpPr>
        <p:spPr>
          <a:xfrm>
            <a:off x="1016000" y="6446594"/>
            <a:ext cx="7112000" cy="369332"/>
          </a:xfrm>
          <a:prstGeom prst="rect">
            <a:avLst/>
          </a:prstGeom>
          <a:noFill/>
        </p:spPr>
        <p:txBody>
          <a:bodyPr wrap="square" rtlCol="0">
            <a:spAutoFit/>
          </a:bodyPr>
          <a:lstStyle/>
          <a:p>
            <a:r>
              <a:rPr lang="sv-SE" b="1" dirty="0">
                <a:solidFill>
                  <a:schemeClr val="bg1">
                    <a:lumMod val="50000"/>
                  </a:schemeClr>
                </a:solidFill>
              </a:rPr>
              <a:t>Introduktion</a:t>
            </a:r>
            <a:r>
              <a:rPr lang="sv-SE" b="1" dirty="0">
                <a:solidFill>
                  <a:schemeClr val="bg1">
                    <a:lumMod val="85000"/>
                  </a:schemeClr>
                </a:solidFill>
              </a:rPr>
              <a:t>	Presentation av planförslaget 	Tid för frågor</a:t>
            </a:r>
          </a:p>
        </p:txBody>
      </p:sp>
    </p:spTree>
    <p:extLst>
      <p:ext uri="{BB962C8B-B14F-4D97-AF65-F5344CB8AC3E}">
        <p14:creationId xmlns:p14="http://schemas.microsoft.com/office/powerpoint/2010/main" val="7088816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F4A428-8E4F-D223-E9D0-C01B7D37C697}"/>
            </a:ext>
          </a:extLst>
        </p:cNvPr>
        <p:cNvGrpSpPr/>
        <p:nvPr/>
      </p:nvGrpSpPr>
      <p:grpSpPr>
        <a:xfrm>
          <a:off x="0" y="0"/>
          <a:ext cx="0" cy="0"/>
          <a:chOff x="0" y="0"/>
          <a:chExt cx="0" cy="0"/>
        </a:xfrm>
      </p:grpSpPr>
      <p:sp>
        <p:nvSpPr>
          <p:cNvPr id="5" name="Underrubrik 4">
            <a:extLst>
              <a:ext uri="{FF2B5EF4-FFF2-40B4-BE49-F238E27FC236}">
                <a16:creationId xmlns:a16="http://schemas.microsoft.com/office/drawing/2014/main" id="{A113A7BD-CCCC-92BF-76EC-3798861D69BB}"/>
              </a:ext>
            </a:extLst>
          </p:cNvPr>
          <p:cNvSpPr>
            <a:spLocks noGrp="1"/>
          </p:cNvSpPr>
          <p:nvPr>
            <p:ph type="subTitle" idx="1"/>
          </p:nvPr>
        </p:nvSpPr>
        <p:spPr>
          <a:xfrm>
            <a:off x="431169" y="1336729"/>
            <a:ext cx="7772401" cy="2323749"/>
          </a:xfrm>
        </p:spPr>
        <p:txBody>
          <a:bodyPr/>
          <a:lstStyle/>
          <a:p>
            <a:pPr algn="l"/>
            <a:r>
              <a:rPr lang="sv-SE" sz="2800" i="1" dirty="0">
                <a:solidFill>
                  <a:schemeClr val="tx2"/>
                </a:solidFill>
              </a:rPr>
              <a:t>Vilka personer jobbar med den här detaljplanen? </a:t>
            </a:r>
          </a:p>
          <a:p>
            <a:pPr algn="l"/>
            <a:endParaRPr lang="sv-SE" sz="2000" i="1" dirty="0">
              <a:solidFill>
                <a:schemeClr val="tx2"/>
              </a:solidFill>
            </a:endParaRPr>
          </a:p>
          <a:p>
            <a:pPr algn="l"/>
            <a:r>
              <a:rPr lang="sv-SE" sz="2400" i="1" dirty="0">
                <a:solidFill>
                  <a:schemeClr val="tx2"/>
                </a:solidFill>
              </a:rPr>
              <a:t>Per Höglund – planintressent/byggherre, MB arkitekthus</a:t>
            </a:r>
          </a:p>
          <a:p>
            <a:pPr algn="l"/>
            <a:r>
              <a:rPr lang="sv-SE" sz="2400" i="1" dirty="0">
                <a:solidFill>
                  <a:schemeClr val="tx2"/>
                </a:solidFill>
              </a:rPr>
              <a:t>Jasmina Trokic – planarkitekt, MB arkitekthus</a:t>
            </a:r>
          </a:p>
          <a:p>
            <a:pPr algn="l"/>
            <a:r>
              <a:rPr lang="sv-SE" sz="2400" i="1" dirty="0">
                <a:solidFill>
                  <a:schemeClr val="tx2"/>
                </a:solidFill>
              </a:rPr>
              <a:t>Mikael Byström – planarkitekt, Sala kommun</a:t>
            </a:r>
          </a:p>
          <a:p>
            <a:pPr algn="l"/>
            <a:r>
              <a:rPr lang="sv-SE" sz="2400" i="1" dirty="0">
                <a:solidFill>
                  <a:schemeClr val="tx2"/>
                </a:solidFill>
              </a:rPr>
              <a:t>Marta Dypbukt – planarkitekt, Sala kommun</a:t>
            </a:r>
          </a:p>
          <a:p>
            <a:pPr algn="l"/>
            <a:endParaRPr lang="sv-SE" sz="2800" i="1" dirty="0">
              <a:solidFill>
                <a:schemeClr val="tx2"/>
              </a:solidFill>
            </a:endParaRPr>
          </a:p>
          <a:p>
            <a:endParaRPr lang="sv-SE" sz="2800" dirty="0">
              <a:solidFill>
                <a:schemeClr val="tx2"/>
              </a:solidFill>
            </a:endParaRPr>
          </a:p>
          <a:p>
            <a:endParaRPr lang="sv-SE" sz="2800" dirty="0"/>
          </a:p>
        </p:txBody>
      </p:sp>
      <p:sp>
        <p:nvSpPr>
          <p:cNvPr id="7" name="textruta 6">
            <a:extLst>
              <a:ext uri="{FF2B5EF4-FFF2-40B4-BE49-F238E27FC236}">
                <a16:creationId xmlns:a16="http://schemas.microsoft.com/office/drawing/2014/main" id="{A182B0C0-9329-8AFF-467E-5EC144774F25}"/>
              </a:ext>
            </a:extLst>
          </p:cNvPr>
          <p:cNvSpPr txBox="1"/>
          <p:nvPr/>
        </p:nvSpPr>
        <p:spPr>
          <a:xfrm>
            <a:off x="1016000" y="6446594"/>
            <a:ext cx="7112000" cy="369332"/>
          </a:xfrm>
          <a:prstGeom prst="rect">
            <a:avLst/>
          </a:prstGeom>
          <a:noFill/>
        </p:spPr>
        <p:txBody>
          <a:bodyPr wrap="square" rtlCol="0">
            <a:spAutoFit/>
          </a:bodyPr>
          <a:lstStyle/>
          <a:p>
            <a:r>
              <a:rPr lang="sv-SE" b="1" dirty="0">
                <a:solidFill>
                  <a:schemeClr val="bg1">
                    <a:lumMod val="50000"/>
                  </a:schemeClr>
                </a:solidFill>
              </a:rPr>
              <a:t>Introduktion</a:t>
            </a:r>
            <a:r>
              <a:rPr lang="sv-SE" b="1" dirty="0">
                <a:solidFill>
                  <a:schemeClr val="bg1">
                    <a:lumMod val="85000"/>
                  </a:schemeClr>
                </a:solidFill>
              </a:rPr>
              <a:t>	Presentation av planförslaget 	Tid för frågor</a:t>
            </a:r>
          </a:p>
        </p:txBody>
      </p:sp>
    </p:spTree>
    <p:extLst>
      <p:ext uri="{BB962C8B-B14F-4D97-AF65-F5344CB8AC3E}">
        <p14:creationId xmlns:p14="http://schemas.microsoft.com/office/powerpoint/2010/main" val="648046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735B8A-8CBC-7978-451C-57E0D76DC59F}"/>
            </a:ext>
          </a:extLst>
        </p:cNvPr>
        <p:cNvGrpSpPr/>
        <p:nvPr/>
      </p:nvGrpSpPr>
      <p:grpSpPr>
        <a:xfrm>
          <a:off x="0" y="0"/>
          <a:ext cx="0" cy="0"/>
          <a:chOff x="0" y="0"/>
          <a:chExt cx="0" cy="0"/>
        </a:xfrm>
      </p:grpSpPr>
      <p:pic>
        <p:nvPicPr>
          <p:cNvPr id="6" name="Bildobjekt 5" descr="En bild som visar karta, text, kartbok, diagram&#10;&#10;AI-genererat innehåll kan vara felaktigt.">
            <a:extLst>
              <a:ext uri="{FF2B5EF4-FFF2-40B4-BE49-F238E27FC236}">
                <a16:creationId xmlns:a16="http://schemas.microsoft.com/office/drawing/2014/main" id="{1620AE8D-927C-7341-D572-876ABB77BA0E}"/>
              </a:ext>
            </a:extLst>
          </p:cNvPr>
          <p:cNvPicPr>
            <a:picLocks noChangeAspect="1"/>
          </p:cNvPicPr>
          <p:nvPr/>
        </p:nvPicPr>
        <p:blipFill>
          <a:blip r:embed="rId2">
            <a:alphaModFix amt="20000"/>
            <a:extLst>
              <a:ext uri="{28A0092B-C50C-407E-A947-70E740481C1C}">
                <a14:useLocalDpi xmlns:a14="http://schemas.microsoft.com/office/drawing/2010/main" val="0"/>
              </a:ext>
            </a:extLst>
          </a:blip>
          <a:srcRect t="5672" b="9291"/>
          <a:stretch>
            <a:fillRect/>
          </a:stretch>
        </p:blipFill>
        <p:spPr>
          <a:xfrm>
            <a:off x="-144037" y="0"/>
            <a:ext cx="9361860" cy="6858000"/>
          </a:xfrm>
          <a:prstGeom prst="rect">
            <a:avLst/>
          </a:prstGeom>
        </p:spPr>
      </p:pic>
      <p:sp>
        <p:nvSpPr>
          <p:cNvPr id="2" name="Rubrik 1">
            <a:extLst>
              <a:ext uri="{FF2B5EF4-FFF2-40B4-BE49-F238E27FC236}">
                <a16:creationId xmlns:a16="http://schemas.microsoft.com/office/drawing/2014/main" id="{C6804321-8EF7-CCB5-C27E-CF058EBB776D}"/>
              </a:ext>
            </a:extLst>
          </p:cNvPr>
          <p:cNvSpPr>
            <a:spLocks noGrp="1"/>
          </p:cNvSpPr>
          <p:nvPr>
            <p:ph type="title"/>
          </p:nvPr>
        </p:nvSpPr>
        <p:spPr>
          <a:xfrm>
            <a:off x="621506" y="2857500"/>
            <a:ext cx="7900988" cy="1143000"/>
          </a:xfrm>
        </p:spPr>
        <p:txBody>
          <a:bodyPr>
            <a:normAutofit fontScale="90000"/>
          </a:bodyPr>
          <a:lstStyle/>
          <a:p>
            <a:pPr algn="ctr"/>
            <a:r>
              <a:rPr lang="sv-SE" b="1" dirty="0"/>
              <a:t>Planförslag</a:t>
            </a:r>
            <a:br>
              <a:rPr lang="sv-SE" dirty="0"/>
            </a:br>
            <a:r>
              <a:rPr lang="sv-SE" sz="3200" dirty="0">
                <a:effectLst/>
                <a:latin typeface="Cambria" panose="02040503050406030204" pitchFamily="18" charset="0"/>
                <a:ea typeface="Calibri" panose="020F0502020204030204" pitchFamily="34" charset="0"/>
                <a:cs typeface="Arial" panose="020B0604020202020204" pitchFamily="34" charset="0"/>
              </a:rPr>
              <a:t>Detaljplan för Hammarhagen östra</a:t>
            </a:r>
            <a:br>
              <a:rPr lang="sv-SE" dirty="0"/>
            </a:br>
            <a:r>
              <a:rPr lang="sv-SE" sz="2400" i="1" dirty="0"/>
              <a:t>Planförfattare: Jasmina Trokic, MB Arkitekthus</a:t>
            </a:r>
            <a:br>
              <a:rPr lang="sv-SE" dirty="0"/>
            </a:br>
            <a:endParaRPr lang="sv-SE" dirty="0"/>
          </a:p>
        </p:txBody>
      </p:sp>
    </p:spTree>
    <p:extLst>
      <p:ext uri="{BB962C8B-B14F-4D97-AF65-F5344CB8AC3E}">
        <p14:creationId xmlns:p14="http://schemas.microsoft.com/office/powerpoint/2010/main" val="1257734739"/>
      </p:ext>
    </p:extLst>
  </p:cSld>
  <p:clrMapOvr>
    <a:masterClrMapping/>
  </p:clrMapOvr>
</p:sld>
</file>

<file path=ppt/theme/theme1.xml><?xml version="1.0" encoding="utf-8"?>
<a:theme xmlns:a="http://schemas.openxmlformats.org/drawingml/2006/main" name="Sala kommun">
  <a:themeElements>
    <a:clrScheme name="sakn">
      <a:dk1>
        <a:srgbClr val="262626"/>
      </a:dk1>
      <a:lt1>
        <a:sysClr val="window" lastClr="FFFFFF"/>
      </a:lt1>
      <a:dk2>
        <a:srgbClr val="006EB7"/>
      </a:dk2>
      <a:lt2>
        <a:srgbClr val="FFC100"/>
      </a:lt2>
      <a:accent1>
        <a:srgbClr val="006EB7"/>
      </a:accent1>
      <a:accent2>
        <a:srgbClr val="FFC100"/>
      </a:accent2>
      <a:accent3>
        <a:srgbClr val="BAC000"/>
      </a:accent3>
      <a:accent4>
        <a:srgbClr val="AA6209"/>
      </a:accent4>
      <a:accent5>
        <a:srgbClr val="3D9B35"/>
      </a:accent5>
      <a:accent6>
        <a:srgbClr val="793887"/>
      </a:accent6>
      <a:hlink>
        <a:srgbClr val="006EB7"/>
      </a:hlink>
      <a:folHlink>
        <a:srgbClr val="793887"/>
      </a:folHlink>
    </a:clrScheme>
    <a:fontScheme name="sakn-normal">
      <a:majorFont>
        <a:latin typeface="Cambria"/>
        <a:ea typeface=""/>
        <a:cs typeface=""/>
      </a:majorFont>
      <a:minorFont>
        <a:latin typeface="Cambr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npassad formgivning">
  <a:themeElements>
    <a:clrScheme name="sakn">
      <a:dk1>
        <a:sysClr val="windowText" lastClr="000000"/>
      </a:dk1>
      <a:lt1>
        <a:sysClr val="window" lastClr="FFFFFF"/>
      </a:lt1>
      <a:dk2>
        <a:srgbClr val="006EB7"/>
      </a:dk2>
      <a:lt2>
        <a:srgbClr val="FFC100"/>
      </a:lt2>
      <a:accent1>
        <a:srgbClr val="CED2D5"/>
      </a:accent1>
      <a:accent2>
        <a:srgbClr val="DC291E"/>
      </a:accent2>
      <a:accent3>
        <a:srgbClr val="BAC000"/>
      </a:accent3>
      <a:accent4>
        <a:srgbClr val="AA6209"/>
      </a:accent4>
      <a:accent5>
        <a:srgbClr val="3D9B35"/>
      </a:accent5>
      <a:accent6>
        <a:srgbClr val="793887"/>
      </a:accent6>
      <a:hlink>
        <a:srgbClr val="006EB7"/>
      </a:hlink>
      <a:folHlink>
        <a:srgbClr val="79388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ala kommun mörk">
  <a:themeElements>
    <a:clrScheme name="Sala2">
      <a:dk1>
        <a:srgbClr val="000000"/>
      </a:dk1>
      <a:lt1>
        <a:srgbClr val="F2F2F2"/>
      </a:lt1>
      <a:dk2>
        <a:srgbClr val="292929"/>
      </a:dk2>
      <a:lt2>
        <a:srgbClr val="D8D8D8"/>
      </a:lt2>
      <a:accent1>
        <a:srgbClr val="006EB7"/>
      </a:accent1>
      <a:accent2>
        <a:srgbClr val="DC291E"/>
      </a:accent2>
      <a:accent3>
        <a:srgbClr val="BAC000"/>
      </a:accent3>
      <a:accent4>
        <a:srgbClr val="AA6209"/>
      </a:accent4>
      <a:accent5>
        <a:srgbClr val="3D9B35"/>
      </a:accent5>
      <a:accent6>
        <a:srgbClr val="793887"/>
      </a:accent6>
      <a:hlink>
        <a:srgbClr val="329DD9"/>
      </a:hlink>
      <a:folHlink>
        <a:srgbClr val="FF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lcf76f155ced4ddcb4097134ff3c332f xmlns="b7bdaeb4-eb84-498e-a808-4f1f80dfa966">
      <Terms xmlns="http://schemas.microsoft.com/office/infopath/2007/PartnerControls"/>
    </lcf76f155ced4ddcb4097134ff3c332f>
    <TaxCatchAll xmlns="009fc8e1-b94a-4df8-985c-14e345266c9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4B48E07C44F4C408A2BF1C7989473DD" ma:contentTypeVersion="14" ma:contentTypeDescription="Skapa ett nytt dokument." ma:contentTypeScope="" ma:versionID="29ff7c87cd4506e4637258d58785afc1">
  <xsd:schema xmlns:xsd="http://www.w3.org/2001/XMLSchema" xmlns:xs="http://www.w3.org/2001/XMLSchema" xmlns:p="http://schemas.microsoft.com/office/2006/metadata/properties" xmlns:ns2="b7bdaeb4-eb84-498e-a808-4f1f80dfa966" xmlns:ns3="009fc8e1-b94a-4df8-985c-14e345266c93" targetNamespace="http://schemas.microsoft.com/office/2006/metadata/properties" ma:root="true" ma:fieldsID="e63d6e8dc6b03c6994c85f04fb304add" ns2:_="" ns3:_="">
    <xsd:import namespace="b7bdaeb4-eb84-498e-a808-4f1f80dfa966"/>
    <xsd:import namespace="009fc8e1-b94a-4df8-985c-14e345266c9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bdaeb4-eb84-498e-a808-4f1f80dfa9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eringar" ma:readOnly="false" ma:fieldId="{5cf76f15-5ced-4ddc-b409-7134ff3c332f}" ma:taxonomyMulti="true" ma:sspId="dc2ae550-e2d0-4199-8e5b-24479e0041c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09fc8e1-b94a-4df8-985c-14e345266c9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954a4c8-7a65-4790-a434-a0cd5bfdb43e}" ma:internalName="TaxCatchAll" ma:showField="CatchAllData" ma:web="009fc8e1-b94a-4df8-985c-14e345266c9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EC12DC-DA16-4D6B-9FB7-6263A431F8BE}">
  <ds:schemaRefs>
    <ds:schemaRef ds:uri="http://schemas.microsoft.com/office/2006/metadata/properties"/>
    <ds:schemaRef ds:uri="b7bdaeb4-eb84-498e-a808-4f1f80dfa966"/>
    <ds:schemaRef ds:uri="http://schemas.microsoft.com/office/infopath/2007/PartnerControls"/>
    <ds:schemaRef ds:uri="http://purl.org/dc/terms/"/>
    <ds:schemaRef ds:uri="http://purl.org/dc/dcmitype/"/>
    <ds:schemaRef ds:uri="009fc8e1-b94a-4df8-985c-14e345266c93"/>
    <ds:schemaRef ds:uri="http://schemas.microsoft.com/office/2006/documentManagement/types"/>
    <ds:schemaRef ds:uri="http://schemas.openxmlformats.org/package/2006/metadata/core-properties"/>
    <ds:schemaRef ds:uri="http://www.w3.org/XML/1998/namespace"/>
    <ds:schemaRef ds:uri="http://purl.org/dc/elements/1.1/"/>
  </ds:schemaRefs>
</ds:datastoreItem>
</file>

<file path=customXml/itemProps2.xml><?xml version="1.0" encoding="utf-8"?>
<ds:datastoreItem xmlns:ds="http://schemas.openxmlformats.org/officeDocument/2006/customXml" ds:itemID="{0F662B3A-F9CC-447C-99BE-968D0AD42DC6}">
  <ds:schemaRefs>
    <ds:schemaRef ds:uri="009fc8e1-b94a-4df8-985c-14e345266c93"/>
    <ds:schemaRef ds:uri="b7bdaeb4-eb84-498e-a808-4f1f80dfa96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BE47EF8-72C2-4024-9556-C28A96D593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Sala kommun</Template>
  <TotalTime>714</TotalTime>
  <Words>810</Words>
  <Application>Microsoft Office PowerPoint</Application>
  <PresentationFormat>Bildspel på skärmen (4:3)</PresentationFormat>
  <Paragraphs>124</Paragraphs>
  <Slides>20</Slides>
  <Notes>10</Notes>
  <HiddenSlides>0</HiddenSlides>
  <MMClips>0</MMClips>
  <ScaleCrop>false</ScaleCrop>
  <HeadingPairs>
    <vt:vector size="6" baseType="variant">
      <vt:variant>
        <vt:lpstr>Använt teckensnitt</vt:lpstr>
      </vt:variant>
      <vt:variant>
        <vt:i4>5</vt:i4>
      </vt:variant>
      <vt:variant>
        <vt:lpstr>Tema</vt:lpstr>
      </vt:variant>
      <vt:variant>
        <vt:i4>5</vt:i4>
      </vt:variant>
      <vt:variant>
        <vt:lpstr>Bildrubriker</vt:lpstr>
      </vt:variant>
      <vt:variant>
        <vt:i4>20</vt:i4>
      </vt:variant>
    </vt:vector>
  </HeadingPairs>
  <TitlesOfParts>
    <vt:vector size="30" baseType="lpstr">
      <vt:lpstr>Aptos</vt:lpstr>
      <vt:lpstr>Aptos Display</vt:lpstr>
      <vt:lpstr>Arial</vt:lpstr>
      <vt:lpstr>Calibri</vt:lpstr>
      <vt:lpstr>Cambria</vt:lpstr>
      <vt:lpstr>Sala kommun</vt:lpstr>
      <vt:lpstr>1_Anpassad formgivning</vt:lpstr>
      <vt:lpstr>Anpassad formgivning</vt:lpstr>
      <vt:lpstr>Sala kommun mörk</vt:lpstr>
      <vt:lpstr>1_Office-tema</vt:lpstr>
      <vt:lpstr>Samrådsmöte 20 augusti  </vt:lpstr>
      <vt:lpstr>Dagordning</vt:lpstr>
      <vt:lpstr>PowerPoint-presentation</vt:lpstr>
      <vt:lpstr>Detaljplaneprocessen</vt:lpstr>
      <vt:lpstr>PowerPoint-presentation</vt:lpstr>
      <vt:lpstr>PowerPoint-presentation</vt:lpstr>
      <vt:lpstr>PowerPoint-presentation</vt:lpstr>
      <vt:lpstr>PowerPoint-presentation</vt:lpstr>
      <vt:lpstr>Planförslag Detaljplan för Hammarhagen östra Planförfattare: Jasmina Trokic, MB Arkitekthus </vt:lpstr>
      <vt:lpstr>Planområdets läge</vt:lpstr>
      <vt:lpstr>Översiktsplan för Sala kommun 2050   - Planen stämmer med översiktsplan för Sala kommun 2050. I översiktsplanen pekas planområdet ut som område för möjlig utbyggnad av större område för bostadsbebyggelse i södra Sala.  - Detaljplanen antas inte medföra en betydande miljöpåverkan.   - Då okända och stora samfälligheter påverkas av planförslaget så tas detaljplanen fram genom ett utökat planförfarande. </vt:lpstr>
      <vt:lpstr>Översiktsplan för Sala kommun 2050   </vt:lpstr>
      <vt:lpstr>Planens syfte</vt:lpstr>
      <vt:lpstr>Huvudsakliga regleringar i samrådsförslaget</vt:lpstr>
      <vt:lpstr>Plankarta samråd</vt:lpstr>
      <vt:lpstr>Illustrationsplan </vt:lpstr>
      <vt:lpstr>PowerPoint-presentation</vt:lpstr>
      <vt:lpstr>Vad händer nu?</vt:lpstr>
      <vt:lpstr>Synpunkter</vt:lpstr>
      <vt:lpstr>Tack!</vt:lpstr>
    </vt:vector>
  </TitlesOfParts>
  <Company>Sala kommun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Samrådsmöte HH</dc:title>
  <dc:creator>Mikael Byström</dc:creator>
  <cp:lastModifiedBy>Mikael Byström</cp:lastModifiedBy>
  <cp:revision>64</cp:revision>
  <cp:lastPrinted>2025-08-20T05:23:12Z</cp:lastPrinted>
  <dcterms:created xsi:type="dcterms:W3CDTF">2016-03-07T14:06:36Z</dcterms:created>
  <dcterms:modified xsi:type="dcterms:W3CDTF">2025-08-20T14:37:08Z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0x01010054B48E07C44F4C408A2BF1C7989473DD</vt:lpwstr>
  </property>
  <property fmtid="{D5CDD505-2E9C-101B-9397-08002B2CF9AE}" pid="3" name="MediaServiceImageTags">
    <vt:lpwstr/>
  </property>
</Properties>
</file>